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9" r:id="rId13"/>
    <p:sldId id="266" r:id="rId14"/>
    <p:sldId id="268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51F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ong, Lixing" userId="d86a4794-d57c-4f6d-acee-3349d9d3edfc" providerId="ADAL" clId="{3DB7AE05-0F07-FE4F-998C-F915C7572059}"/>
    <pc:docChg chg="custSel addSld delSld modSld">
      <pc:chgData name="Song, Lixing" userId="d86a4794-d57c-4f6d-acee-3349d9d3edfc" providerId="ADAL" clId="{3DB7AE05-0F07-FE4F-998C-F915C7572059}" dt="2018-09-10T14:50:00.513" v="1214" actId="1076"/>
      <pc:docMkLst>
        <pc:docMk/>
      </pc:docMkLst>
      <pc:sldChg chg="delSp">
        <pc:chgData name="Song, Lixing" userId="d86a4794-d57c-4f6d-acee-3349d9d3edfc" providerId="ADAL" clId="{3DB7AE05-0F07-FE4F-998C-F915C7572059}" dt="2018-09-10T14:23:32.803" v="0" actId="478"/>
        <pc:sldMkLst>
          <pc:docMk/>
          <pc:sldMk cId="25011158" sldId="256"/>
        </pc:sldMkLst>
        <pc:picChg chg="del">
          <ac:chgData name="Song, Lixing" userId="d86a4794-d57c-4f6d-acee-3349d9d3edfc" providerId="ADAL" clId="{3DB7AE05-0F07-FE4F-998C-F915C7572059}" dt="2018-09-10T14:23:32.803" v="0" actId="478"/>
          <ac:picMkLst>
            <pc:docMk/>
            <pc:sldMk cId="25011158" sldId="256"/>
            <ac:picMk id="4" creationId="{95A6CB21-8DC7-4747-9FFF-3CDD155273EA}"/>
          </ac:picMkLst>
        </pc:picChg>
      </pc:sldChg>
    </pc:docChg>
  </pc:docChgLst>
  <pc:docChgLst>
    <pc:chgData name="Song, Lixing" userId="d86a4794-d57c-4f6d-acee-3349d9d3edfc" providerId="ADAL" clId="{6256184C-17FA-4944-87C5-3041B62521D9}"/>
    <pc:docChg chg="custSel addSld delSld modSld modMainMaster">
      <pc:chgData name="Song, Lixing" userId="d86a4794-d57c-4f6d-acee-3349d9d3edfc" providerId="ADAL" clId="{6256184C-17FA-4944-87C5-3041B62521D9}" dt="2018-09-13T15:37:36.925" v="234" actId="12"/>
      <pc:docMkLst>
        <pc:docMk/>
      </pc:docMkLst>
      <pc:sldChg chg="modSp">
        <pc:chgData name="Song, Lixing" userId="d86a4794-d57c-4f6d-acee-3349d9d3edfc" providerId="ADAL" clId="{6256184C-17FA-4944-87C5-3041B62521D9}" dt="2018-09-13T15:23:42.155" v="8" actId="20577"/>
        <pc:sldMkLst>
          <pc:docMk/>
          <pc:sldMk cId="25011158" sldId="256"/>
        </pc:sldMkLst>
        <pc:spChg chg="mod">
          <ac:chgData name="Song, Lixing" userId="d86a4794-d57c-4f6d-acee-3349d9d3edfc" providerId="ADAL" clId="{6256184C-17FA-4944-87C5-3041B62521D9}" dt="2018-09-13T15:23:42.155" v="8" actId="20577"/>
          <ac:spMkLst>
            <pc:docMk/>
            <pc:sldMk cId="25011158" sldId="256"/>
            <ac:spMk id="2" creationId="{6DDA001A-43E3-1449-893B-948F2BFF68B6}"/>
          </ac:spMkLst>
        </pc:spChg>
      </pc:sldChg>
      <pc:sldChg chg="modSp">
        <pc:chgData name="Song, Lixing" userId="d86a4794-d57c-4f6d-acee-3349d9d3edfc" providerId="ADAL" clId="{6256184C-17FA-4944-87C5-3041B62521D9}" dt="2018-09-13T15:31:20.249" v="209" actId="20577"/>
        <pc:sldMkLst>
          <pc:docMk/>
          <pc:sldMk cId="3574808687" sldId="257"/>
        </pc:sldMkLst>
        <pc:spChg chg="mod">
          <ac:chgData name="Song, Lixing" userId="d86a4794-d57c-4f6d-acee-3349d9d3edfc" providerId="ADAL" clId="{6256184C-17FA-4944-87C5-3041B62521D9}" dt="2018-09-13T15:31:20.249" v="209" actId="20577"/>
          <ac:spMkLst>
            <pc:docMk/>
            <pc:sldMk cId="3574808687" sldId="257"/>
            <ac:spMk id="3" creationId="{8D7CEEFE-8275-0D41-BBA0-0AEE3FED9D3A}"/>
          </ac:spMkLst>
        </pc:spChg>
      </pc:sldChg>
    </pc:docChg>
  </pc:docChgLst>
  <pc:docChgLst>
    <pc:chgData name="Song, Lixing" userId="d86a4794-d57c-4f6d-acee-3349d9d3edfc" providerId="ADAL" clId="{DE4E7ECB-2978-1244-B374-6C6C0AE9F7D6}"/>
  </pc:docChgLst>
  <pc:docChgLst>
    <pc:chgData name="Song, Lixing" userId="d86a4794-d57c-4f6d-acee-3349d9d3edfc" providerId="ADAL" clId="{C22CFC7D-4CFF-3949-BBCC-B4ADD21FB069}"/>
  </pc:docChgLst>
  <pc:docChgLst>
    <pc:chgData name="Song, Lixing" userId="d86a4794-d57c-4f6d-acee-3349d9d3edfc" providerId="ADAL" clId="{57BE710F-CAAC-5C4C-B1E2-33D10347FAC9}"/>
  </pc:docChgLst>
  <pc:docChgLst>
    <pc:chgData name="Song, Lixing" userId="d86a4794-d57c-4f6d-acee-3349d9d3edfc" providerId="ADAL" clId="{7036C322-273C-4174-81E3-BC6AE691D8BB}"/>
    <pc:docChg chg="undo custSel addSld delSld modSld sldOrd">
      <pc:chgData name="Song, Lixing" userId="d86a4794-d57c-4f6d-acee-3349d9d3edfc" providerId="ADAL" clId="{7036C322-273C-4174-81E3-BC6AE691D8BB}" dt="2018-12-07T01:58:50.937" v="586" actId="1076"/>
      <pc:docMkLst>
        <pc:docMk/>
      </pc:docMkLst>
      <pc:sldChg chg="modSp">
        <pc:chgData name="Song, Lixing" userId="d86a4794-d57c-4f6d-acee-3349d9d3edfc" providerId="ADAL" clId="{7036C322-273C-4174-81E3-BC6AE691D8BB}" dt="2018-12-06T23:57:45.703" v="57" actId="20577"/>
        <pc:sldMkLst>
          <pc:docMk/>
          <pc:sldMk cId="25011158" sldId="256"/>
        </pc:sldMkLst>
        <pc:spChg chg="mod">
          <ac:chgData name="Song, Lixing" userId="d86a4794-d57c-4f6d-acee-3349d9d3edfc" providerId="ADAL" clId="{7036C322-273C-4174-81E3-BC6AE691D8BB}" dt="2018-12-06T23:57:45.703" v="57" actId="20577"/>
          <ac:spMkLst>
            <pc:docMk/>
            <pc:sldMk cId="25011158" sldId="256"/>
            <ac:spMk id="2" creationId="{6DDA001A-43E3-1449-893B-948F2BFF68B6}"/>
          </ac:spMkLst>
        </pc:spChg>
      </pc:sldChg>
      <pc:sldChg chg="addSp modSp">
        <pc:chgData name="Song, Lixing" userId="d86a4794-d57c-4f6d-acee-3349d9d3edfc" providerId="ADAL" clId="{7036C322-273C-4174-81E3-BC6AE691D8BB}" dt="2018-12-07T00:57:35.871" v="257" actId="1076"/>
        <pc:sldMkLst>
          <pc:docMk/>
          <pc:sldMk cId="3574808687" sldId="257"/>
        </pc:sldMkLst>
        <pc:spChg chg="mod">
          <ac:chgData name="Song, Lixing" userId="d86a4794-d57c-4f6d-acee-3349d9d3edfc" providerId="ADAL" clId="{7036C322-273C-4174-81E3-BC6AE691D8BB}" dt="2018-12-07T00:17:45.176" v="70" actId="2711"/>
          <ac:spMkLst>
            <pc:docMk/>
            <pc:sldMk cId="3574808687" sldId="257"/>
            <ac:spMk id="3" creationId="{8D7CEEFE-8275-0D41-BBA0-0AEE3FED9D3A}"/>
          </ac:spMkLst>
        </pc:spChg>
        <pc:picChg chg="add mod">
          <ac:chgData name="Song, Lixing" userId="d86a4794-d57c-4f6d-acee-3349d9d3edfc" providerId="ADAL" clId="{7036C322-273C-4174-81E3-BC6AE691D8BB}" dt="2018-12-07T00:57:35.871" v="257" actId="1076"/>
          <ac:picMkLst>
            <pc:docMk/>
            <pc:sldMk cId="3574808687" sldId="257"/>
            <ac:picMk id="4" creationId="{3DA006C6-1B84-4E68-8888-1D9B44892B46}"/>
          </ac:picMkLst>
        </pc:picChg>
        <pc:picChg chg="add mod">
          <ac:chgData name="Song, Lixing" userId="d86a4794-d57c-4f6d-acee-3349d9d3edfc" providerId="ADAL" clId="{7036C322-273C-4174-81E3-BC6AE691D8BB}" dt="2018-12-07T00:46:45.233" v="229" actId="1076"/>
          <ac:picMkLst>
            <pc:docMk/>
            <pc:sldMk cId="3574808687" sldId="257"/>
            <ac:picMk id="3074" creationId="{2970A528-F24F-4AAA-8C96-C833EF7622CD}"/>
          </ac:picMkLst>
        </pc:picChg>
      </pc:sldChg>
      <pc:sldChg chg="del">
        <pc:chgData name="Song, Lixing" userId="d86a4794-d57c-4f6d-acee-3349d9d3edfc" providerId="ADAL" clId="{7036C322-273C-4174-81E3-BC6AE691D8BB}" dt="2018-12-07T00:18:51.336" v="71" actId="2696"/>
        <pc:sldMkLst>
          <pc:docMk/>
          <pc:sldMk cId="200303498" sldId="258"/>
        </pc:sldMkLst>
      </pc:sldChg>
      <pc:sldChg chg="addSp delSp modSp add">
        <pc:chgData name="Song, Lixing" userId="d86a4794-d57c-4f6d-acee-3349d9d3edfc" providerId="ADAL" clId="{7036C322-273C-4174-81E3-BC6AE691D8BB}" dt="2018-12-07T00:23:14.597" v="94" actId="207"/>
        <pc:sldMkLst>
          <pc:docMk/>
          <pc:sldMk cId="4076983506" sldId="258"/>
        </pc:sldMkLst>
        <pc:spChg chg="mod">
          <ac:chgData name="Song, Lixing" userId="d86a4794-d57c-4f6d-acee-3349d9d3edfc" providerId="ADAL" clId="{7036C322-273C-4174-81E3-BC6AE691D8BB}" dt="2018-12-07T00:19:58.351" v="76" actId="27636"/>
          <ac:spMkLst>
            <pc:docMk/>
            <pc:sldMk cId="4076983506" sldId="258"/>
            <ac:spMk id="2" creationId="{3C651B3D-70A2-43B9-BC6D-6E327A0A795B}"/>
          </ac:spMkLst>
        </pc:spChg>
        <pc:spChg chg="mod">
          <ac:chgData name="Song, Lixing" userId="d86a4794-d57c-4f6d-acee-3349d9d3edfc" providerId="ADAL" clId="{7036C322-273C-4174-81E3-BC6AE691D8BB}" dt="2018-12-07T00:21:21.587" v="82" actId="207"/>
          <ac:spMkLst>
            <pc:docMk/>
            <pc:sldMk cId="4076983506" sldId="258"/>
            <ac:spMk id="3" creationId="{93F8E239-DF99-400B-A81A-3F3AC592B165}"/>
          </ac:spMkLst>
        </pc:spChg>
        <pc:spChg chg="add mod">
          <ac:chgData name="Song, Lixing" userId="d86a4794-d57c-4f6d-acee-3349d9d3edfc" providerId="ADAL" clId="{7036C322-273C-4174-81E3-BC6AE691D8BB}" dt="2018-12-07T00:23:14.597" v="94" actId="207"/>
          <ac:spMkLst>
            <pc:docMk/>
            <pc:sldMk cId="4076983506" sldId="258"/>
            <ac:spMk id="4" creationId="{FB56ECEB-C8C8-47AE-AEC0-BB305A2A86AF}"/>
          </ac:spMkLst>
        </pc:spChg>
        <pc:picChg chg="add del">
          <ac:chgData name="Song, Lixing" userId="d86a4794-d57c-4f6d-acee-3349d9d3edfc" providerId="ADAL" clId="{7036C322-273C-4174-81E3-BC6AE691D8BB}" dt="2018-12-07T00:22:06.002" v="84"/>
          <ac:picMkLst>
            <pc:docMk/>
            <pc:sldMk cId="4076983506" sldId="258"/>
            <ac:picMk id="1026" creationId="{70B90AF4-E32E-48E1-9AAC-29CB7148AD15}"/>
          </ac:picMkLst>
        </pc:picChg>
        <pc:picChg chg="add mod">
          <ac:chgData name="Song, Lixing" userId="d86a4794-d57c-4f6d-acee-3349d9d3edfc" providerId="ADAL" clId="{7036C322-273C-4174-81E3-BC6AE691D8BB}" dt="2018-12-07T00:22:35.332" v="88" actId="1076"/>
          <ac:picMkLst>
            <pc:docMk/>
            <pc:sldMk cId="4076983506" sldId="258"/>
            <ac:picMk id="1028" creationId="{5C85A0E3-C50D-45AF-BC26-52640E586C52}"/>
          </ac:picMkLst>
        </pc:picChg>
      </pc:sldChg>
      <pc:sldChg chg="addSp delSp modSp add">
        <pc:chgData name="Song, Lixing" userId="d86a4794-d57c-4f6d-acee-3349d9d3edfc" providerId="ADAL" clId="{7036C322-273C-4174-81E3-BC6AE691D8BB}" dt="2018-12-07T00:43:35.195" v="216" actId="207"/>
        <pc:sldMkLst>
          <pc:docMk/>
          <pc:sldMk cId="3733450213" sldId="259"/>
        </pc:sldMkLst>
        <pc:spChg chg="mod">
          <ac:chgData name="Song, Lixing" userId="d86a4794-d57c-4f6d-acee-3349d9d3edfc" providerId="ADAL" clId="{7036C322-273C-4174-81E3-BC6AE691D8BB}" dt="2018-12-07T00:29:06.705" v="100" actId="2711"/>
          <ac:spMkLst>
            <pc:docMk/>
            <pc:sldMk cId="3733450213" sldId="259"/>
            <ac:spMk id="2" creationId="{67B14DA5-DB2A-4EF6-B59F-AE57888F5DD9}"/>
          </ac:spMkLst>
        </pc:spChg>
        <pc:spChg chg="mod">
          <ac:chgData name="Song, Lixing" userId="d86a4794-d57c-4f6d-acee-3349d9d3edfc" providerId="ADAL" clId="{7036C322-273C-4174-81E3-BC6AE691D8BB}" dt="2018-12-07T00:37:47.950" v="169" actId="207"/>
          <ac:spMkLst>
            <pc:docMk/>
            <pc:sldMk cId="3733450213" sldId="259"/>
            <ac:spMk id="3" creationId="{CB2D0FCB-51CF-4E14-8C97-8FF6C91AB218}"/>
          </ac:spMkLst>
        </pc:spChg>
        <pc:spChg chg="add del">
          <ac:chgData name="Song, Lixing" userId="d86a4794-d57c-4f6d-acee-3349d9d3edfc" providerId="ADAL" clId="{7036C322-273C-4174-81E3-BC6AE691D8BB}" dt="2018-12-07T00:29:53.660" v="110"/>
          <ac:spMkLst>
            <pc:docMk/>
            <pc:sldMk cId="3733450213" sldId="259"/>
            <ac:spMk id="4" creationId="{0AA2C54C-F04E-4EF3-B1D5-2041DF408D83}"/>
          </ac:spMkLst>
        </pc:spChg>
        <pc:spChg chg="add del">
          <ac:chgData name="Song, Lixing" userId="d86a4794-d57c-4f6d-acee-3349d9d3edfc" providerId="ADAL" clId="{7036C322-273C-4174-81E3-BC6AE691D8BB}" dt="2018-12-07T00:29:56.630" v="112"/>
          <ac:spMkLst>
            <pc:docMk/>
            <pc:sldMk cId="3733450213" sldId="259"/>
            <ac:spMk id="5" creationId="{95D9F589-B1A0-4607-AF64-2CFBEC2FC560}"/>
          </ac:spMkLst>
        </pc:spChg>
        <pc:spChg chg="add mod">
          <ac:chgData name="Song, Lixing" userId="d86a4794-d57c-4f6d-acee-3349d9d3edfc" providerId="ADAL" clId="{7036C322-273C-4174-81E3-BC6AE691D8BB}" dt="2018-12-07T00:43:35.195" v="216" actId="207"/>
          <ac:spMkLst>
            <pc:docMk/>
            <pc:sldMk cId="3733450213" sldId="259"/>
            <ac:spMk id="6" creationId="{4678D175-61AB-4D76-805A-8640FE3A668C}"/>
          </ac:spMkLst>
        </pc:spChg>
      </pc:sldChg>
      <pc:sldChg chg="addSp delSp modSp add">
        <pc:chgData name="Song, Lixing" userId="d86a4794-d57c-4f6d-acee-3349d9d3edfc" providerId="ADAL" clId="{7036C322-273C-4174-81E3-BC6AE691D8BB}" dt="2018-12-07T00:35:47.799" v="156" actId="1076"/>
        <pc:sldMkLst>
          <pc:docMk/>
          <pc:sldMk cId="1182229906" sldId="260"/>
        </pc:sldMkLst>
        <pc:spChg chg="mod">
          <ac:chgData name="Song, Lixing" userId="d86a4794-d57c-4f6d-acee-3349d9d3edfc" providerId="ADAL" clId="{7036C322-273C-4174-81E3-BC6AE691D8BB}" dt="2018-12-07T00:32:49.545" v="152" actId="2711"/>
          <ac:spMkLst>
            <pc:docMk/>
            <pc:sldMk cId="1182229906" sldId="260"/>
            <ac:spMk id="2" creationId="{7A934AA4-2443-43AA-BF38-0292863EEDE7}"/>
          </ac:spMkLst>
        </pc:spChg>
        <pc:spChg chg="del">
          <ac:chgData name="Song, Lixing" userId="d86a4794-d57c-4f6d-acee-3349d9d3edfc" providerId="ADAL" clId="{7036C322-273C-4174-81E3-BC6AE691D8BB}" dt="2018-12-07T00:35:41.857" v="153"/>
          <ac:spMkLst>
            <pc:docMk/>
            <pc:sldMk cId="1182229906" sldId="260"/>
            <ac:spMk id="3" creationId="{23682925-420B-4AFC-B651-EEA8FB3D1F25}"/>
          </ac:spMkLst>
        </pc:spChg>
        <pc:picChg chg="add mod">
          <ac:chgData name="Song, Lixing" userId="d86a4794-d57c-4f6d-acee-3349d9d3edfc" providerId="ADAL" clId="{7036C322-273C-4174-81E3-BC6AE691D8BB}" dt="2018-12-07T00:35:47.799" v="156" actId="1076"/>
          <ac:picMkLst>
            <pc:docMk/>
            <pc:sldMk cId="1182229906" sldId="260"/>
            <ac:picMk id="4" creationId="{46161513-5DB9-483D-B90C-D183B39613FA}"/>
          </ac:picMkLst>
        </pc:picChg>
      </pc:sldChg>
      <pc:sldChg chg="addSp delSp modSp add">
        <pc:chgData name="Song, Lixing" userId="d86a4794-d57c-4f6d-acee-3349d9d3edfc" providerId="ADAL" clId="{7036C322-273C-4174-81E3-BC6AE691D8BB}" dt="2018-12-07T00:40:51.914" v="204"/>
        <pc:sldMkLst>
          <pc:docMk/>
          <pc:sldMk cId="3729786037" sldId="261"/>
        </pc:sldMkLst>
        <pc:spChg chg="mod">
          <ac:chgData name="Song, Lixing" userId="d86a4794-d57c-4f6d-acee-3349d9d3edfc" providerId="ADAL" clId="{7036C322-273C-4174-81E3-BC6AE691D8BB}" dt="2018-12-07T00:37:01.928" v="163" actId="20577"/>
          <ac:spMkLst>
            <pc:docMk/>
            <pc:sldMk cId="3729786037" sldId="261"/>
            <ac:spMk id="2" creationId="{E737E6E8-8B3C-41FC-847A-CA561EB8F9EB}"/>
          </ac:spMkLst>
        </pc:spChg>
        <pc:spChg chg="mod">
          <ac:chgData name="Song, Lixing" userId="d86a4794-d57c-4f6d-acee-3349d9d3edfc" providerId="ADAL" clId="{7036C322-273C-4174-81E3-BC6AE691D8BB}" dt="2018-12-07T00:38:03.049" v="171" actId="207"/>
          <ac:spMkLst>
            <pc:docMk/>
            <pc:sldMk cId="3729786037" sldId="261"/>
            <ac:spMk id="3" creationId="{A9A56D3B-4DFF-4B28-88FF-7843BA2D51B4}"/>
          </ac:spMkLst>
        </pc:spChg>
        <pc:picChg chg="add mod">
          <ac:chgData name="Song, Lixing" userId="d86a4794-d57c-4f6d-acee-3349d9d3edfc" providerId="ADAL" clId="{7036C322-273C-4174-81E3-BC6AE691D8BB}" dt="2018-12-07T00:40:12.631" v="197" actId="1076"/>
          <ac:picMkLst>
            <pc:docMk/>
            <pc:sldMk cId="3729786037" sldId="261"/>
            <ac:picMk id="4" creationId="{8ED46E67-AE04-4035-AACD-C5B6967A4B6F}"/>
          </ac:picMkLst>
        </pc:picChg>
        <pc:inkChg chg="add del mod">
          <ac:chgData name="Song, Lixing" userId="d86a4794-d57c-4f6d-acee-3349d9d3edfc" providerId="ADAL" clId="{7036C322-273C-4174-81E3-BC6AE691D8BB}" dt="2018-12-07T00:40:21.476" v="201" actId="478"/>
          <ac:inkMkLst>
            <pc:docMk/>
            <pc:sldMk cId="3729786037" sldId="261"/>
            <ac:inkMk id="5" creationId="{0F616D65-10B3-4A31-BAE6-509905998EF8}"/>
          </ac:inkMkLst>
        </pc:inkChg>
        <pc:inkChg chg="add del">
          <ac:chgData name="Song, Lixing" userId="d86a4794-d57c-4f6d-acee-3349d9d3edfc" providerId="ADAL" clId="{7036C322-273C-4174-81E3-BC6AE691D8BB}" dt="2018-12-07T00:40:30.172" v="203"/>
          <ac:inkMkLst>
            <pc:docMk/>
            <pc:sldMk cId="3729786037" sldId="261"/>
            <ac:inkMk id="6" creationId="{020BDB0F-B3C6-4DD4-A058-4552345EE314}"/>
          </ac:inkMkLst>
        </pc:inkChg>
        <pc:inkChg chg="add">
          <ac:chgData name="Song, Lixing" userId="d86a4794-d57c-4f6d-acee-3349d9d3edfc" providerId="ADAL" clId="{7036C322-273C-4174-81E3-BC6AE691D8BB}" dt="2018-12-07T00:40:51.914" v="204"/>
          <ac:inkMkLst>
            <pc:docMk/>
            <pc:sldMk cId="3729786037" sldId="261"/>
            <ac:inkMk id="7" creationId="{B48F534C-FE4D-4188-8EBC-93661C275C37}"/>
          </ac:inkMkLst>
        </pc:inkChg>
      </pc:sldChg>
      <pc:sldChg chg="addSp delSp modSp add">
        <pc:chgData name="Song, Lixing" userId="d86a4794-d57c-4f6d-acee-3349d9d3edfc" providerId="ADAL" clId="{7036C322-273C-4174-81E3-BC6AE691D8BB}" dt="2018-12-07T00:42:49.475" v="215" actId="1076"/>
        <pc:sldMkLst>
          <pc:docMk/>
          <pc:sldMk cId="2511780303" sldId="262"/>
        </pc:sldMkLst>
        <pc:spChg chg="mod">
          <ac:chgData name="Song, Lixing" userId="d86a4794-d57c-4f6d-acee-3349d9d3edfc" providerId="ADAL" clId="{7036C322-273C-4174-81E3-BC6AE691D8BB}" dt="2018-12-07T00:41:14.290" v="205"/>
          <ac:spMkLst>
            <pc:docMk/>
            <pc:sldMk cId="2511780303" sldId="262"/>
            <ac:spMk id="2" creationId="{05C4C36D-6A98-4812-9C15-1C57A7F79311}"/>
          </ac:spMkLst>
        </pc:spChg>
        <pc:spChg chg="mod">
          <ac:chgData name="Song, Lixing" userId="d86a4794-d57c-4f6d-acee-3349d9d3edfc" providerId="ADAL" clId="{7036C322-273C-4174-81E3-BC6AE691D8BB}" dt="2018-12-07T00:41:49.980" v="210" actId="207"/>
          <ac:spMkLst>
            <pc:docMk/>
            <pc:sldMk cId="2511780303" sldId="262"/>
            <ac:spMk id="3" creationId="{293C1BDC-4528-4016-ABA0-3854225C95F1}"/>
          </ac:spMkLst>
        </pc:spChg>
        <pc:picChg chg="add del mod">
          <ac:chgData name="Song, Lixing" userId="d86a4794-d57c-4f6d-acee-3349d9d3edfc" providerId="ADAL" clId="{7036C322-273C-4174-81E3-BC6AE691D8BB}" dt="2018-12-07T00:40:06.929" v="195"/>
          <ac:picMkLst>
            <pc:docMk/>
            <pc:sldMk cId="2511780303" sldId="262"/>
            <ac:picMk id="4" creationId="{70BE4FB9-B3C0-46CB-9D5A-10AFF9F2DAEA}"/>
          </ac:picMkLst>
        </pc:picChg>
        <pc:picChg chg="add mod">
          <ac:chgData name="Song, Lixing" userId="d86a4794-d57c-4f6d-acee-3349d9d3edfc" providerId="ADAL" clId="{7036C322-273C-4174-81E3-BC6AE691D8BB}" dt="2018-12-07T00:42:49.475" v="215" actId="1076"/>
          <ac:picMkLst>
            <pc:docMk/>
            <pc:sldMk cId="2511780303" sldId="262"/>
            <ac:picMk id="6" creationId="{212FE9C2-3806-489F-9984-A5C4AB5FE7C7}"/>
          </ac:picMkLst>
        </pc:picChg>
        <pc:inkChg chg="add del">
          <ac:chgData name="Song, Lixing" userId="d86a4794-d57c-4f6d-acee-3349d9d3edfc" providerId="ADAL" clId="{7036C322-273C-4174-81E3-BC6AE691D8BB}" dt="2018-12-07T00:40:16.556" v="198"/>
          <ac:inkMkLst>
            <pc:docMk/>
            <pc:sldMk cId="2511780303" sldId="262"/>
            <ac:inkMk id="5" creationId="{4660C41A-4932-402B-89CE-FE2CEA8D5968}"/>
          </ac:inkMkLst>
        </pc:inkChg>
      </pc:sldChg>
      <pc:sldChg chg="addSp modSp add">
        <pc:chgData name="Song, Lixing" userId="d86a4794-d57c-4f6d-acee-3349d9d3edfc" providerId="ADAL" clId="{7036C322-273C-4174-81E3-BC6AE691D8BB}" dt="2018-12-07T00:48:28.833" v="253" actId="1076"/>
        <pc:sldMkLst>
          <pc:docMk/>
          <pc:sldMk cId="2925620692" sldId="263"/>
        </pc:sldMkLst>
        <pc:spChg chg="mod">
          <ac:chgData name="Song, Lixing" userId="d86a4794-d57c-4f6d-acee-3349d9d3edfc" providerId="ADAL" clId="{7036C322-273C-4174-81E3-BC6AE691D8BB}" dt="2018-12-07T00:47:02.824" v="233" actId="20577"/>
          <ac:spMkLst>
            <pc:docMk/>
            <pc:sldMk cId="2925620692" sldId="263"/>
            <ac:spMk id="2" creationId="{B10E4662-6B78-48E3-B5CF-EF89E097A2B0}"/>
          </ac:spMkLst>
        </pc:spChg>
        <pc:spChg chg="mod">
          <ac:chgData name="Song, Lixing" userId="d86a4794-d57c-4f6d-acee-3349d9d3edfc" providerId="ADAL" clId="{7036C322-273C-4174-81E3-BC6AE691D8BB}" dt="2018-12-07T00:48:21.860" v="251" actId="14100"/>
          <ac:spMkLst>
            <pc:docMk/>
            <pc:sldMk cId="2925620692" sldId="263"/>
            <ac:spMk id="3" creationId="{BE5D1879-9F7B-42B3-8B49-0E7F4F077F07}"/>
          </ac:spMkLst>
        </pc:spChg>
        <pc:picChg chg="add mod">
          <ac:chgData name="Song, Lixing" userId="d86a4794-d57c-4f6d-acee-3349d9d3edfc" providerId="ADAL" clId="{7036C322-273C-4174-81E3-BC6AE691D8BB}" dt="2018-12-07T00:48:28.833" v="253" actId="1076"/>
          <ac:picMkLst>
            <pc:docMk/>
            <pc:sldMk cId="2925620692" sldId="263"/>
            <ac:picMk id="4098" creationId="{E5430A29-18A7-4944-A6BA-424D550CAF12}"/>
          </ac:picMkLst>
        </pc:picChg>
      </pc:sldChg>
      <pc:sldChg chg="addSp delSp modSp add">
        <pc:chgData name="Song, Lixing" userId="d86a4794-d57c-4f6d-acee-3349d9d3edfc" providerId="ADAL" clId="{7036C322-273C-4174-81E3-BC6AE691D8BB}" dt="2018-12-07T01:01:31.213" v="290" actId="207"/>
        <pc:sldMkLst>
          <pc:docMk/>
          <pc:sldMk cId="1439312646" sldId="264"/>
        </pc:sldMkLst>
        <pc:spChg chg="mod">
          <ac:chgData name="Song, Lixing" userId="d86a4794-d57c-4f6d-acee-3349d9d3edfc" providerId="ADAL" clId="{7036C322-273C-4174-81E3-BC6AE691D8BB}" dt="2018-12-07T00:58:36.758" v="262" actId="27636"/>
          <ac:spMkLst>
            <pc:docMk/>
            <pc:sldMk cId="1439312646" sldId="264"/>
            <ac:spMk id="2" creationId="{A17DAF51-448F-4DDE-92B3-B934B726CD6F}"/>
          </ac:spMkLst>
        </pc:spChg>
        <pc:spChg chg="mod">
          <ac:chgData name="Song, Lixing" userId="d86a4794-d57c-4f6d-acee-3349d9d3edfc" providerId="ADAL" clId="{7036C322-273C-4174-81E3-BC6AE691D8BB}" dt="2018-12-07T01:00:37.077" v="279" actId="207"/>
          <ac:spMkLst>
            <pc:docMk/>
            <pc:sldMk cId="1439312646" sldId="264"/>
            <ac:spMk id="3" creationId="{E3D8229E-957A-40A2-BB25-FA533EA6412A}"/>
          </ac:spMkLst>
        </pc:spChg>
        <pc:spChg chg="add del mod">
          <ac:chgData name="Song, Lixing" userId="d86a4794-d57c-4f6d-acee-3349d9d3edfc" providerId="ADAL" clId="{7036C322-273C-4174-81E3-BC6AE691D8BB}" dt="2018-12-07T01:00:12.185" v="277" actId="478"/>
          <ac:spMkLst>
            <pc:docMk/>
            <pc:sldMk cId="1439312646" sldId="264"/>
            <ac:spMk id="4" creationId="{DD76A577-6086-4FFC-B47B-D26EAFD738F0}"/>
          </ac:spMkLst>
        </pc:spChg>
        <pc:spChg chg="add del">
          <ac:chgData name="Song, Lixing" userId="d86a4794-d57c-4f6d-acee-3349d9d3edfc" providerId="ADAL" clId="{7036C322-273C-4174-81E3-BC6AE691D8BB}" dt="2018-12-07T01:00:03.103" v="275"/>
          <ac:spMkLst>
            <pc:docMk/>
            <pc:sldMk cId="1439312646" sldId="264"/>
            <ac:spMk id="5" creationId="{3ED71553-A62F-4F76-B23F-2956CFE71424}"/>
          </ac:spMkLst>
        </pc:spChg>
        <pc:spChg chg="add mod">
          <ac:chgData name="Song, Lixing" userId="d86a4794-d57c-4f6d-acee-3349d9d3edfc" providerId="ADAL" clId="{7036C322-273C-4174-81E3-BC6AE691D8BB}" dt="2018-12-07T01:01:10.253" v="283" actId="1076"/>
          <ac:spMkLst>
            <pc:docMk/>
            <pc:sldMk cId="1439312646" sldId="264"/>
            <ac:spMk id="6" creationId="{872BD002-5A8B-4C5D-8400-DA086AF2878F}"/>
          </ac:spMkLst>
        </pc:spChg>
        <pc:spChg chg="add mod">
          <ac:chgData name="Song, Lixing" userId="d86a4794-d57c-4f6d-acee-3349d9d3edfc" providerId="ADAL" clId="{7036C322-273C-4174-81E3-BC6AE691D8BB}" dt="2018-12-07T01:01:31.213" v="290" actId="207"/>
          <ac:spMkLst>
            <pc:docMk/>
            <pc:sldMk cId="1439312646" sldId="264"/>
            <ac:spMk id="7" creationId="{FB985432-8AC1-4428-8731-421BE476B65D}"/>
          </ac:spMkLst>
        </pc:spChg>
      </pc:sldChg>
      <pc:sldChg chg="addSp delSp modSp add">
        <pc:chgData name="Song, Lixing" userId="d86a4794-d57c-4f6d-acee-3349d9d3edfc" providerId="ADAL" clId="{7036C322-273C-4174-81E3-BC6AE691D8BB}" dt="2018-12-07T01:07:45.083" v="351"/>
        <pc:sldMkLst>
          <pc:docMk/>
          <pc:sldMk cId="2543213852" sldId="265"/>
        </pc:sldMkLst>
        <pc:spChg chg="mod">
          <ac:chgData name="Song, Lixing" userId="d86a4794-d57c-4f6d-acee-3349d9d3edfc" providerId="ADAL" clId="{7036C322-273C-4174-81E3-BC6AE691D8BB}" dt="2018-12-07T01:01:44.343" v="307" actId="20577"/>
          <ac:spMkLst>
            <pc:docMk/>
            <pc:sldMk cId="2543213852" sldId="265"/>
            <ac:spMk id="2" creationId="{27AE11F1-C8B9-405E-961D-6797D2F10BEC}"/>
          </ac:spMkLst>
        </pc:spChg>
        <pc:spChg chg="del">
          <ac:chgData name="Song, Lixing" userId="d86a4794-d57c-4f6d-acee-3349d9d3edfc" providerId="ADAL" clId="{7036C322-273C-4174-81E3-BC6AE691D8BB}" dt="2018-12-07T01:01:49.894" v="308"/>
          <ac:spMkLst>
            <pc:docMk/>
            <pc:sldMk cId="2543213852" sldId="265"/>
            <ac:spMk id="3" creationId="{71865EF0-69C1-4CFB-B4DB-0F7D60800BD7}"/>
          </ac:spMkLst>
        </pc:spChg>
        <pc:spChg chg="add del mod">
          <ac:chgData name="Song, Lixing" userId="d86a4794-d57c-4f6d-acee-3349d9d3edfc" providerId="ADAL" clId="{7036C322-273C-4174-81E3-BC6AE691D8BB}" dt="2018-12-07T01:07:45.083" v="351"/>
          <ac:spMkLst>
            <pc:docMk/>
            <pc:sldMk cId="2543213852" sldId="265"/>
            <ac:spMk id="4" creationId="{CD15253A-86AF-42B9-BDEA-5E92897D9BA9}"/>
          </ac:spMkLst>
        </pc:spChg>
        <pc:picChg chg="add mod ord">
          <ac:chgData name="Song, Lixing" userId="d86a4794-d57c-4f6d-acee-3349d9d3edfc" providerId="ADAL" clId="{7036C322-273C-4174-81E3-BC6AE691D8BB}" dt="2018-12-07T01:02:00.372" v="312" actId="14100"/>
          <ac:picMkLst>
            <pc:docMk/>
            <pc:sldMk cId="2543213852" sldId="265"/>
            <ac:picMk id="6146" creationId="{0C78356C-1CF2-4379-9124-1ECE6A4F222D}"/>
          </ac:picMkLst>
        </pc:picChg>
      </pc:sldChg>
      <pc:sldChg chg="addSp delSp modSp add ord">
        <pc:chgData name="Song, Lixing" userId="d86a4794-d57c-4f6d-acee-3349d9d3edfc" providerId="ADAL" clId="{7036C322-273C-4174-81E3-BC6AE691D8BB}" dt="2018-12-07T01:45:00.769" v="519"/>
        <pc:sldMkLst>
          <pc:docMk/>
          <pc:sldMk cId="3405182316" sldId="266"/>
        </pc:sldMkLst>
        <pc:spChg chg="mod">
          <ac:chgData name="Song, Lixing" userId="d86a4794-d57c-4f6d-acee-3349d9d3edfc" providerId="ADAL" clId="{7036C322-273C-4174-81E3-BC6AE691D8BB}" dt="2018-12-07T01:08:17.636" v="371" actId="20577"/>
          <ac:spMkLst>
            <pc:docMk/>
            <pc:sldMk cId="3405182316" sldId="266"/>
            <ac:spMk id="2" creationId="{F12D54E0-3F5E-486A-BC0E-E313EFFEDFEF}"/>
          </ac:spMkLst>
        </pc:spChg>
        <pc:spChg chg="del">
          <ac:chgData name="Song, Lixing" userId="d86a4794-d57c-4f6d-acee-3349d9d3edfc" providerId="ADAL" clId="{7036C322-273C-4174-81E3-BC6AE691D8BB}" dt="2018-12-07T01:08:03.615" v="353"/>
          <ac:spMkLst>
            <pc:docMk/>
            <pc:sldMk cId="3405182316" sldId="266"/>
            <ac:spMk id="3" creationId="{9B0A0BD1-987D-4D4D-A003-F857915ED7D6}"/>
          </ac:spMkLst>
        </pc:spChg>
        <pc:spChg chg="add mod">
          <ac:chgData name="Song, Lixing" userId="d86a4794-d57c-4f6d-acee-3349d9d3edfc" providerId="ADAL" clId="{7036C322-273C-4174-81E3-BC6AE691D8BB}" dt="2018-12-07T01:43:09.397" v="493" actId="20577"/>
          <ac:spMkLst>
            <pc:docMk/>
            <pc:sldMk cId="3405182316" sldId="266"/>
            <ac:spMk id="6" creationId="{8C8D6CEA-4EC0-420E-935F-46D8CCC8E072}"/>
          </ac:spMkLst>
        </pc:spChg>
        <pc:picChg chg="add del mod">
          <ac:chgData name="Song, Lixing" userId="d86a4794-d57c-4f6d-acee-3349d9d3edfc" providerId="ADAL" clId="{7036C322-273C-4174-81E3-BC6AE691D8BB}" dt="2018-12-07T01:21:18.918" v="406" actId="478"/>
          <ac:picMkLst>
            <pc:docMk/>
            <pc:sldMk cId="3405182316" sldId="266"/>
            <ac:picMk id="4" creationId="{825D6B00-E5E3-4741-827D-75E4A55BFA38}"/>
          </ac:picMkLst>
        </pc:picChg>
        <pc:picChg chg="add mod">
          <ac:chgData name="Song, Lixing" userId="d86a4794-d57c-4f6d-acee-3349d9d3edfc" providerId="ADAL" clId="{7036C322-273C-4174-81E3-BC6AE691D8BB}" dt="2018-12-07T01:31:10.193" v="431" actId="1076"/>
          <ac:picMkLst>
            <pc:docMk/>
            <pc:sldMk cId="3405182316" sldId="266"/>
            <ac:picMk id="7" creationId="{1D7191F9-F334-4E18-839A-F11900E4EEAC}"/>
          </ac:picMkLst>
        </pc:picChg>
        <pc:picChg chg="add mod">
          <ac:chgData name="Song, Lixing" userId="d86a4794-d57c-4f6d-acee-3349d9d3edfc" providerId="ADAL" clId="{7036C322-273C-4174-81E3-BC6AE691D8BB}" dt="2018-12-07T01:31:39.268" v="434" actId="1076"/>
          <ac:picMkLst>
            <pc:docMk/>
            <pc:sldMk cId="3405182316" sldId="266"/>
            <ac:picMk id="8" creationId="{EDAA108D-96C4-4B27-AAF5-72D92AA56B6F}"/>
          </ac:picMkLst>
        </pc:picChg>
        <pc:inkChg chg="add">
          <ac:chgData name="Song, Lixing" userId="d86a4794-d57c-4f6d-acee-3349d9d3edfc" providerId="ADAL" clId="{7036C322-273C-4174-81E3-BC6AE691D8BB}" dt="2018-12-07T01:31:27.528" v="432"/>
          <ac:inkMkLst>
            <pc:docMk/>
            <pc:sldMk cId="3405182316" sldId="266"/>
            <ac:inkMk id="9" creationId="{6A48DE2F-46C8-41E8-9A4B-DE038E487807}"/>
          </ac:inkMkLst>
        </pc:inkChg>
        <pc:inkChg chg="add">
          <ac:chgData name="Song, Lixing" userId="d86a4794-d57c-4f6d-acee-3349d9d3edfc" providerId="ADAL" clId="{7036C322-273C-4174-81E3-BC6AE691D8BB}" dt="2018-12-07T01:31:33.922" v="433"/>
          <ac:inkMkLst>
            <pc:docMk/>
            <pc:sldMk cId="3405182316" sldId="266"/>
            <ac:inkMk id="10" creationId="{8297789A-A301-4AE1-B6D0-27788F1AD2AE}"/>
          </ac:inkMkLst>
        </pc:inkChg>
      </pc:sldChg>
      <pc:sldChg chg="addSp delSp modSp add">
        <pc:chgData name="Song, Lixing" userId="d86a4794-d57c-4f6d-acee-3349d9d3edfc" providerId="ADAL" clId="{7036C322-273C-4174-81E3-BC6AE691D8BB}" dt="2018-12-07T01:28:58.865" v="418" actId="20577"/>
        <pc:sldMkLst>
          <pc:docMk/>
          <pc:sldMk cId="3367324750" sldId="267"/>
        </pc:sldMkLst>
        <pc:spChg chg="mod">
          <ac:chgData name="Song, Lixing" userId="d86a4794-d57c-4f6d-acee-3349d9d3edfc" providerId="ADAL" clId="{7036C322-273C-4174-81E3-BC6AE691D8BB}" dt="2018-12-07T01:18:15.301" v="377" actId="20577"/>
          <ac:spMkLst>
            <pc:docMk/>
            <pc:sldMk cId="3367324750" sldId="267"/>
            <ac:spMk id="2" creationId="{8F2BFFD0-6A5E-4BBA-A669-BFBDF80CB62A}"/>
          </ac:spMkLst>
        </pc:spChg>
        <pc:spChg chg="del">
          <ac:chgData name="Song, Lixing" userId="d86a4794-d57c-4f6d-acee-3349d9d3edfc" providerId="ADAL" clId="{7036C322-273C-4174-81E3-BC6AE691D8BB}" dt="2018-12-07T01:18:24.211" v="378"/>
          <ac:spMkLst>
            <pc:docMk/>
            <pc:sldMk cId="3367324750" sldId="267"/>
            <ac:spMk id="3" creationId="{8115A9D4-EC51-47AA-942E-3A28DB57261B}"/>
          </ac:spMkLst>
        </pc:spChg>
        <pc:spChg chg="add mod">
          <ac:chgData name="Song, Lixing" userId="d86a4794-d57c-4f6d-acee-3349d9d3edfc" providerId="ADAL" clId="{7036C322-273C-4174-81E3-BC6AE691D8BB}" dt="2018-12-07T01:28:58.865" v="418" actId="20577"/>
          <ac:spMkLst>
            <pc:docMk/>
            <pc:sldMk cId="3367324750" sldId="267"/>
            <ac:spMk id="5" creationId="{F6158AE2-4985-46AC-87F3-3CD468403AA7}"/>
          </ac:spMkLst>
        </pc:spChg>
        <pc:picChg chg="add mod">
          <ac:chgData name="Song, Lixing" userId="d86a4794-d57c-4f6d-acee-3349d9d3edfc" providerId="ADAL" clId="{7036C322-273C-4174-81E3-BC6AE691D8BB}" dt="2018-12-07T01:20:08.391" v="401" actId="1076"/>
          <ac:picMkLst>
            <pc:docMk/>
            <pc:sldMk cId="3367324750" sldId="267"/>
            <ac:picMk id="4" creationId="{317B6CDE-CD17-49C6-B2D0-AD427B75E07F}"/>
          </ac:picMkLst>
        </pc:picChg>
      </pc:sldChg>
      <pc:sldChg chg="modSp add">
        <pc:chgData name="Song, Lixing" userId="d86a4794-d57c-4f6d-acee-3349d9d3edfc" providerId="ADAL" clId="{7036C322-273C-4174-81E3-BC6AE691D8BB}" dt="2018-12-07T01:42:49.917" v="467" actId="2711"/>
        <pc:sldMkLst>
          <pc:docMk/>
          <pc:sldMk cId="2833636735" sldId="268"/>
        </pc:sldMkLst>
        <pc:spChg chg="mod">
          <ac:chgData name="Song, Lixing" userId="d86a4794-d57c-4f6d-acee-3349d9d3edfc" providerId="ADAL" clId="{7036C322-273C-4174-81E3-BC6AE691D8BB}" dt="2018-12-07T01:42:31.139" v="445" actId="20577"/>
          <ac:spMkLst>
            <pc:docMk/>
            <pc:sldMk cId="2833636735" sldId="268"/>
            <ac:spMk id="2" creationId="{C06FB9B8-E312-4CBC-81C0-3E46A880B6D1}"/>
          </ac:spMkLst>
        </pc:spChg>
        <pc:spChg chg="mod">
          <ac:chgData name="Song, Lixing" userId="d86a4794-d57c-4f6d-acee-3349d9d3edfc" providerId="ADAL" clId="{7036C322-273C-4174-81E3-BC6AE691D8BB}" dt="2018-12-07T01:42:49.917" v="467" actId="2711"/>
          <ac:spMkLst>
            <pc:docMk/>
            <pc:sldMk cId="2833636735" sldId="268"/>
            <ac:spMk id="3" creationId="{AC89C484-0700-4C02-88D4-9C8588069124}"/>
          </ac:spMkLst>
        </pc:spChg>
      </pc:sldChg>
      <pc:sldChg chg="addSp modSp add">
        <pc:chgData name="Song, Lixing" userId="d86a4794-d57c-4f6d-acee-3349d9d3edfc" providerId="ADAL" clId="{7036C322-273C-4174-81E3-BC6AE691D8BB}" dt="2018-12-07T01:58:50.937" v="586" actId="1076"/>
        <pc:sldMkLst>
          <pc:docMk/>
          <pc:sldMk cId="2738531220" sldId="269"/>
        </pc:sldMkLst>
        <pc:spChg chg="mod">
          <ac:chgData name="Song, Lixing" userId="d86a4794-d57c-4f6d-acee-3349d9d3edfc" providerId="ADAL" clId="{7036C322-273C-4174-81E3-BC6AE691D8BB}" dt="2018-12-07T01:44:57.837" v="518" actId="20577"/>
          <ac:spMkLst>
            <pc:docMk/>
            <pc:sldMk cId="2738531220" sldId="269"/>
            <ac:spMk id="2" creationId="{AFA53566-5CCE-41F4-8719-228145A773F1}"/>
          </ac:spMkLst>
        </pc:spChg>
        <pc:spChg chg="mod">
          <ac:chgData name="Song, Lixing" userId="d86a4794-d57c-4f6d-acee-3349d9d3edfc" providerId="ADAL" clId="{7036C322-273C-4174-81E3-BC6AE691D8BB}" dt="2018-12-07T01:56:37.767" v="541" actId="15"/>
          <ac:spMkLst>
            <pc:docMk/>
            <pc:sldMk cId="2738531220" sldId="269"/>
            <ac:spMk id="3" creationId="{83E0AC7B-B334-464B-8AD8-39393E658AFC}"/>
          </ac:spMkLst>
        </pc:spChg>
        <pc:spChg chg="add mod">
          <ac:chgData name="Song, Lixing" userId="d86a4794-d57c-4f6d-acee-3349d9d3edfc" providerId="ADAL" clId="{7036C322-273C-4174-81E3-BC6AE691D8BB}" dt="2018-12-07T01:58:50.937" v="586" actId="1076"/>
          <ac:spMkLst>
            <pc:docMk/>
            <pc:sldMk cId="2738531220" sldId="269"/>
            <ac:spMk id="5" creationId="{AE7BDDDB-2BCF-459D-BE6A-17A36C39A4A4}"/>
          </ac:spMkLst>
        </pc:spChg>
        <pc:picChg chg="add mod">
          <ac:chgData name="Song, Lixing" userId="d86a4794-d57c-4f6d-acee-3349d9d3edfc" providerId="ADAL" clId="{7036C322-273C-4174-81E3-BC6AE691D8BB}" dt="2018-12-07T01:47:24.366" v="525" actId="1076"/>
          <ac:picMkLst>
            <pc:docMk/>
            <pc:sldMk cId="2738531220" sldId="269"/>
            <ac:picMk id="4" creationId="{DC9A146D-CEFC-4029-ACD1-17C8FF0A3EA7}"/>
          </ac:picMkLst>
        </pc:picChg>
      </pc:sldChg>
    </pc:docChg>
  </pc:docChgLst>
  <pc:docChgLst>
    <pc:chgData name="Hewner, Michael P" userId="S::hewner@rose-hulman.edu::7f3f83dd-6dfb-4127-a87f-c1714bd4fac9" providerId="AD" clId="Web-{FF521447-571F-C510-B795-7CF05E6E783A}"/>
    <pc:docChg chg="modSld">
      <pc:chgData name="Hewner, Michael P" userId="S::hewner@rose-hulman.edu::7f3f83dd-6dfb-4127-a87f-c1714bd4fac9" providerId="AD" clId="Web-{FF521447-571F-C510-B795-7CF05E6E783A}" dt="2018-12-07T18:07:05.447" v="38" actId="14100"/>
      <pc:docMkLst>
        <pc:docMk/>
      </pc:docMkLst>
      <pc:sldChg chg="modSp">
        <pc:chgData name="Hewner, Michael P" userId="S::hewner@rose-hulman.edu::7f3f83dd-6dfb-4127-a87f-c1714bd4fac9" providerId="AD" clId="Web-{FF521447-571F-C510-B795-7CF05E6E783A}" dt="2018-12-07T18:06:03.916" v="36" actId="20577"/>
        <pc:sldMkLst>
          <pc:docMk/>
          <pc:sldMk cId="3405182316" sldId="266"/>
        </pc:sldMkLst>
        <pc:spChg chg="mod">
          <ac:chgData name="Hewner, Michael P" userId="S::hewner@rose-hulman.edu::7f3f83dd-6dfb-4127-a87f-c1714bd4fac9" providerId="AD" clId="Web-{FF521447-571F-C510-B795-7CF05E6E783A}" dt="2018-12-07T18:06:03.916" v="36" actId="20577"/>
          <ac:spMkLst>
            <pc:docMk/>
            <pc:sldMk cId="3405182316" sldId="266"/>
            <ac:spMk id="6" creationId="{8C8D6CEA-4EC0-420E-935F-46D8CCC8E072}"/>
          </ac:spMkLst>
        </pc:spChg>
      </pc:sldChg>
      <pc:sldChg chg="modSp">
        <pc:chgData name="Hewner, Michael P" userId="S::hewner@rose-hulman.edu::7f3f83dd-6dfb-4127-a87f-c1714bd4fac9" providerId="AD" clId="Web-{FF521447-571F-C510-B795-7CF05E6E783A}" dt="2018-12-07T18:07:05.447" v="38" actId="14100"/>
        <pc:sldMkLst>
          <pc:docMk/>
          <pc:sldMk cId="2738531220" sldId="269"/>
        </pc:sldMkLst>
        <pc:spChg chg="mod">
          <ac:chgData name="Hewner, Michael P" userId="S::hewner@rose-hulman.edu::7f3f83dd-6dfb-4127-a87f-c1714bd4fac9" providerId="AD" clId="Web-{FF521447-571F-C510-B795-7CF05E6E783A}" dt="2018-12-07T18:07:05.447" v="38" actId="14100"/>
          <ac:spMkLst>
            <pc:docMk/>
            <pc:sldMk cId="2738531220" sldId="269"/>
            <ac:spMk id="5" creationId="{AE7BDDDB-2BCF-459D-BE6A-17A36C39A4A4}"/>
          </ac:spMkLst>
        </pc:spChg>
      </pc:sldChg>
    </pc:docChg>
  </pc:docChgLst>
  <pc:docChgLst>
    <pc:chgData name="Hewner, Michael P" userId="S::hewner@rose-hulman.edu::7f3f83dd-6dfb-4127-a87f-c1714bd4fac9" providerId="AD" clId="Web-{B112DD13-D3D0-F5D5-7BAA-9530B94F89AB}"/>
    <pc:docChg chg="">
      <pc:chgData name="Hewner, Michael P" userId="S::hewner@rose-hulman.edu::7f3f83dd-6dfb-4127-a87f-c1714bd4fac9" providerId="AD" clId="Web-{B112DD13-D3D0-F5D5-7BAA-9530B94F89AB}" dt="2018-12-10T13:41:54.835" v="0" actId="20577"/>
      <pc:docMkLst>
        <pc:docMk/>
      </pc:docMkLst>
    </pc:docChg>
  </pc:docChgLst>
  <pc:docChgLst>
    <pc:chgData name="Song, Lixing" userId="d86a4794-d57c-4f6d-acee-3349d9d3edfc" providerId="ADAL" clId="{41CAD8FE-0633-0C44-91B6-9FBD914D6317}"/>
    <pc:docChg chg="undo custSel addSld delSld modSld">
      <pc:chgData name="Song, Lixing" userId="d86a4794-d57c-4f6d-acee-3349d9d3edfc" providerId="ADAL" clId="{41CAD8FE-0633-0C44-91B6-9FBD914D6317}" dt="2018-09-10T14:14:12.130" v="1581" actId="20577"/>
      <pc:docMkLst>
        <pc:docMk/>
      </pc:docMkLst>
    </pc:docChg>
  </pc:docChgLst>
  <pc:docChgLst>
    <pc:chgData name="Song, Lixing" userId="d86a4794-d57c-4f6d-acee-3349d9d3edfc" providerId="ADAL" clId="{63E5B0BA-7CA7-664C-A874-0CD1DDB96575}"/>
  </pc:docChgLst>
  <pc:docChgLst>
    <pc:chgData name="Song, Lixing" userId="d86a4794-d57c-4f6d-acee-3349d9d3edfc" providerId="ADAL" clId="{E6A4A57A-7BA1-4943-B287-0650F3813B88}"/>
    <pc:docChg chg="custSel addSld delSld modSld modMainMaster">
      <pc:chgData name="Song, Lixing" userId="d86a4794-d57c-4f6d-acee-3349d9d3edfc" providerId="ADAL" clId="{E6A4A57A-7BA1-4943-B287-0650F3813B88}" dt="2018-09-12T15:31:02.849" v="1510" actId="2696"/>
      <pc:docMkLst>
        <pc:docMk/>
      </pc:docMkLst>
      <pc:sldChg chg="modSp">
        <pc:chgData name="Song, Lixing" userId="d86a4794-d57c-4f6d-acee-3349d9d3edfc" providerId="ADAL" clId="{E6A4A57A-7BA1-4943-B287-0650F3813B88}" dt="2018-09-10T15:09:32.535" v="8" actId="20577"/>
        <pc:sldMkLst>
          <pc:docMk/>
          <pc:sldMk cId="25011158" sldId="256"/>
        </pc:sldMkLst>
        <pc:spChg chg="mod">
          <ac:chgData name="Song, Lixing" userId="d86a4794-d57c-4f6d-acee-3349d9d3edfc" providerId="ADAL" clId="{E6A4A57A-7BA1-4943-B287-0650F3813B88}" dt="2018-09-10T15:09:32.535" v="8" actId="20577"/>
          <ac:spMkLst>
            <pc:docMk/>
            <pc:sldMk cId="25011158" sldId="256"/>
            <ac:spMk id="2" creationId="{6DDA001A-43E3-1449-893B-948F2BFF68B6}"/>
          </ac:spMkLst>
        </pc:spChg>
      </pc:sldChg>
      <pc:sldChg chg="modSp add">
        <pc:chgData name="Song, Lixing" userId="d86a4794-d57c-4f6d-acee-3349d9d3edfc" providerId="ADAL" clId="{E6A4A57A-7BA1-4943-B287-0650F3813B88}" dt="2018-09-10T15:15:19.430" v="431" actId="20577"/>
        <pc:sldMkLst>
          <pc:docMk/>
          <pc:sldMk cId="3574808687" sldId="257"/>
        </pc:sldMkLst>
        <pc:spChg chg="mod">
          <ac:chgData name="Song, Lixing" userId="d86a4794-d57c-4f6d-acee-3349d9d3edfc" providerId="ADAL" clId="{E6A4A57A-7BA1-4943-B287-0650F3813B88}" dt="2018-09-10T15:10:30.190" v="28" actId="20577"/>
          <ac:spMkLst>
            <pc:docMk/>
            <pc:sldMk cId="3574808687" sldId="257"/>
            <ac:spMk id="2" creationId="{64DF9EBD-92D0-284E-9B19-FF314008B2E3}"/>
          </ac:spMkLst>
        </pc:spChg>
        <pc:spChg chg="mod">
          <ac:chgData name="Song, Lixing" userId="d86a4794-d57c-4f6d-acee-3349d9d3edfc" providerId="ADAL" clId="{E6A4A57A-7BA1-4943-B287-0650F3813B88}" dt="2018-09-10T15:15:19.430" v="431" actId="20577"/>
          <ac:spMkLst>
            <pc:docMk/>
            <pc:sldMk cId="3574808687" sldId="257"/>
            <ac:spMk id="3" creationId="{8D7CEEFE-8275-0D41-BBA0-0AEE3FED9D3A}"/>
          </ac:spMkLst>
        </pc:spChg>
      </pc:sldChg>
      <pc:sldMasterChg chg="modSldLayout">
        <pc:chgData name="Song, Lixing" userId="d86a4794-d57c-4f6d-acee-3349d9d3edfc" providerId="ADAL" clId="{E6A4A57A-7BA1-4943-B287-0650F3813B88}" dt="2018-09-12T15:28:52.348" v="1486" actId="14100"/>
        <pc:sldMasterMkLst>
          <pc:docMk/>
          <pc:sldMasterMk cId="674158651" sldId="2147483648"/>
        </pc:sldMasterMkLst>
        <pc:sldLayoutChg chg="modSp">
          <pc:chgData name="Song, Lixing" userId="d86a4794-d57c-4f6d-acee-3349d9d3edfc" providerId="ADAL" clId="{E6A4A57A-7BA1-4943-B287-0650F3813B88}" dt="2018-09-12T15:28:52.348" v="1486" actId="14100"/>
          <pc:sldLayoutMkLst>
            <pc:docMk/>
            <pc:sldMasterMk cId="674158651" sldId="2147483648"/>
            <pc:sldLayoutMk cId="610249833" sldId="2147483650"/>
          </pc:sldLayoutMkLst>
          <pc:spChg chg="mod">
            <ac:chgData name="Song, Lixing" userId="d86a4794-d57c-4f6d-acee-3349d9d3edfc" providerId="ADAL" clId="{E6A4A57A-7BA1-4943-B287-0650F3813B88}" dt="2018-09-12T15:28:48.851" v="1485" actId="14100"/>
            <ac:spMkLst>
              <pc:docMk/>
              <pc:sldMasterMk cId="674158651" sldId="2147483648"/>
              <pc:sldLayoutMk cId="610249833" sldId="2147483650"/>
              <ac:spMk id="2" creationId="{0647302F-1F2D-B444-B55A-C4F3C5F7821F}"/>
            </ac:spMkLst>
          </pc:spChg>
          <pc:spChg chg="mod">
            <ac:chgData name="Song, Lixing" userId="d86a4794-d57c-4f6d-acee-3349d9d3edfc" providerId="ADAL" clId="{E6A4A57A-7BA1-4943-B287-0650F3813B88}" dt="2018-09-12T15:28:52.348" v="1486" actId="14100"/>
            <ac:spMkLst>
              <pc:docMk/>
              <pc:sldMasterMk cId="674158651" sldId="2147483648"/>
              <pc:sldLayoutMk cId="610249833" sldId="2147483650"/>
              <ac:spMk id="3" creationId="{17B3F27F-A93E-5F4D-A56A-2D1A7D97426E}"/>
            </ac:spMkLst>
          </pc:spChg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65A2A30-E1C2-B54E-B787-36B11926FA3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DED9784-FC5A-D242-B55B-471AB0C6A53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F99CBE-2880-364F-A223-8E393E38EFAB}" type="datetimeFigureOut">
              <a:rPr lang="en-US" smtClean="0"/>
              <a:t>12/10/2018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FCF148-8BA6-7343-8172-504427DC630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694008-8F80-F74E-AD36-9C215B2E8BE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083193-B706-0248-820A-963D2888EF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7888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12-07T00:40:51.914"/>
    </inkml:context>
    <inkml:brush xml:id="br0">
      <inkml:brushProperty name="width" value="0.2" units="cm"/>
      <inkml:brushProperty name="height" value="0.2" units="cm"/>
      <inkml:brushProperty name="color" value="#E71224"/>
      <inkml:brushProperty name="ignorePressure" value="1"/>
    </inkml:brush>
  </inkml:definitions>
  <inkml:trace contextRef="#ctx0" brushRef="#br0">936 86,'-153'-2,"-164"5,301-2,-1 0,1 0,-1 2,1 0,0 1,0 1,0 0,1 1,-1 1,1 1,1 0,0 0,-9 8,8-4,-14 10,1 2,-13 14,32-28,0 1,1 0,0 0,1 0,0 1,1 0,0 0,-2 10,-5 16,1 2,3-1,1 2,2-1,1 1,3-1,1 19,1 28,-1-16,4 27,-1-77,1 0,1 0,0 0,2 0,0-1,7 15,12 18,2-1,2-1,2-2,13 14,-31-49,1 0,1-1,0-1,1-1,0 0,1-1,0 0,8 2,0 1,0 2,-1 0,12 10,-17-10,1 0,0-2,1 0,0-2,1 0,1-2,-1 0,2-1,-1-1,1-2,0 0,0-2,0 0,1-2,-1 0,11-3,693 0,-702 1,1-1,-1-1,0-1,0-2,-1 0,0-2,0-1,0-1,-1 0,-1-2,6-5,-1-3,-1-2,-1-1,-1-2,18-22,1 0,-26 27,-2 0,0-1,-1-1,-1 0,-1-1,0 0,-2-2,-6 5,0-1,-1 0,-2 0,0-1,-1 1,-1 0,-1-1,-2-9,0-32,3 11,-2 0,-2 1,-9-33,9 66,0 1,-2-1,0 2,-1-1,0 1,-1 0,-1 0,-1 1,0 0,-1 1,-1 0,-4-4,-222-240,212 231,-1 1,-1 2,-2 1,0 1,-1 2,-1 0,-1 3,0 0,-1 3,-24-7,24 10,-1 2,-1 1,0 2,0 1,-3 2,15 1,0 2,0 1,1 1,-1 0,1 2,-1 1,1 1,-6 3,4 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12-07T01:31:27.528"/>
    </inkml:context>
    <inkml:brush xml:id="br0">
      <inkml:brushProperty name="width" value="0.2" units="cm"/>
      <inkml:brushProperty name="height" value="0.2" units="cm"/>
      <inkml:brushProperty name="color" value="#E71224"/>
      <inkml:brushProperty name="ignorePressure" value="1"/>
    </inkml:brush>
  </inkml:definitions>
  <inkml:trace contextRef="#ctx0" brushRef="#br0">414 28,'0'-1,"-1"0,1 0,-1 0,1 0,-1 0,1-1,-1 1,0 1,0-1,0 0,1 0,-1 0,0 0,0 0,0 1,0-1,0 1,0-1,-1 0,1 1,0 0,0-1,0 1,0 0,-1-1,1 1,0 0,-1 0,-41-5,39 5,-25-2,0 1,1 2,-25 3,44-3,0 1,1 0,-1 0,0 1,0 0,1 1,0 0,0 0,0 1,0 0,1 0,0 1,-7 6,6-3,0 1,0 0,1 0,0 0,1 1,0 0,1 0,0 1,1-1,0 1,1 0,0 0,1 0,0 1,1-1,0 1,1-1,1 0,1 9,0-4,1 0,1 0,0-1,1 0,1 1,1-2,0 1,1-1,0 0,2-1,-1 0,2 0,0-1,2 1,-4-6,1-1,0-1,0 0,0-1,0 1,1-2,0 0,0 0,0-1,4 0,25 10,-14-5,1-1,-1-1,1-2,0 0,17-2,45 0,6-5,20 0,13 1,-10 0,33 6,47 21,-111-13,1-3,43-2,583-8,-704 0,-1 0,0 0,1 0,-1-1,0-1,0 0,0 0,0-1,-1 0,1 0,-1-1,0 0,0 0,-1-1,0 0,0 0,0-1,-1 0,0 0,0-1,0 0,-1 0,-1 0,1 0,-1-1,-1 1,1-1,0-5,-1 4,21-100,-22 100,-1-1,0 0,-1 0,0 1,0-1,-2 0,1 0,-1 1,-1-3,1 9,0 0,0 0,0 0,0 1,0-1,-1 1,0 0,1-1,-1 1,0 0,-1 1,1-1,0 0,-1 1,0 0,1 0,-1 0,0 0,-3 0,-12-5,1 2,-2 0,-17-1,-12-4,-11-3,0 2,0 3,-22 1,2-2,-14-6,36 4,-1 4,0 1,-5 3,-634 5,661-4,0-2,-20-4,19 2,0 1,-15 2,-132 4,157-1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12-07T01:31:33.922"/>
    </inkml:context>
    <inkml:brush xml:id="br0">
      <inkml:brushProperty name="width" value="0.2" units="cm"/>
      <inkml:brushProperty name="height" value="0.2" units="cm"/>
      <inkml:brushProperty name="color" value="#E71224"/>
      <inkml:brushProperty name="ignorePressure" value="1"/>
    </inkml:brush>
  </inkml:definitions>
  <inkml:trace contextRef="#ctx0" brushRef="#br0">1066 1,'-604'0,"561"2,0 2,-23 5,-11 2,67-9,0 0,0 1,0 0,1 0,-1 1,1 1,-1-1,2 1,-1 1,0 0,1 0,0 0,1 1,-1 1,1-1,1 1,-1 0,1 1,1-1,-3 6,-1 3,0 0,2 0,0 1,1-1,1 2,0-1,1 1,2-1,-1 1,2 15,1-7,1 0,1 0,2 0,0-1,4 9,-5-23,1 0,1 0,0-1,0 1,1-1,0 0,1-1,1 0,-1 0,1 0,1-1,5 4,14 11,1-1,1-1,1-2,1 0,30 12,6-6,1-3,2-3,0-3,1-3,15-1,-10-5,139 21,-138-19,1-3,0-3,20-5,-8 1,-1 4,19 5,53 11,140-2,1215-16,-731-5,-644 6,-29-1,68-8,-170 4,-1 0,1-1,-1 0,1-1,-1-1,0 1,-1-1,1-1,-1 0,0 0,-1-1,1 0,-1 0,-1-1,1 0,-1-1,-1 0,1 0,-2 0,1 0,-1-1,-1 0,0 0,0 0,-1-1,0 0,0-5,1-57,-4 1,-7-46,5 100,0 0,-2 1,0-1,-1 1,-1 0,0 1,-1-1,-1 1,-1 0,0 1,-1 0,0 1,-2 0,0 0,-6-6,-1 2,0 1,-2 0,0 1,-1 1,0 2,-1 0,0 1,-7-1,20 9,-26-13,-1 2,0 1,-1 2,0 2,-1 2,0 1,-12 1,-134-6,-151-3,-1228 16,1474-5,-22-6,19 2,-11 3,-121 7,-165-4,231-17,124 16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9AE51D-F948-044F-B984-1DA50063DADE}" type="datetimeFigureOut">
              <a:rPr lang="en-US" smtClean="0"/>
              <a:t>12/10/2018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F22CBE-7C8D-5A43-B8F2-1E0DADD690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0087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F22CBE-7C8D-5A43-B8F2-1E0DADD6908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9420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50C2E-867D-DD4E-8391-1B9B8CA1D5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14383C-97A9-124A-AEF5-0ED806051E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55C478-F15B-724E-AF85-E64CF8CA62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12/10/2018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8BE228-A5BA-1346-9611-692B566BD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986FF3-C71C-ED48-9776-950AEE7CC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0421B6E-8D43-744E-A3DD-654CDB8D9B3C}"/>
              </a:ext>
            </a:extLst>
          </p:cNvPr>
          <p:cNvSpPr/>
          <p:nvPr userDrawn="1"/>
        </p:nvSpPr>
        <p:spPr>
          <a:xfrm>
            <a:off x="1524000" y="1122363"/>
            <a:ext cx="9144000" cy="175096"/>
          </a:xfrm>
          <a:prstGeom prst="rect">
            <a:avLst/>
          </a:prstGeom>
          <a:solidFill>
            <a:srgbClr val="751F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B69AB1C-D320-0549-AAEC-F1230F672AD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664146" y="1110006"/>
            <a:ext cx="2003854" cy="329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8425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73CA9A-9B9A-534F-95FD-E891BFCBD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C2A16F-A91B-1C45-A986-5C111876A1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7C7840-6E64-8C40-87C1-E12DB4534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12/10/2018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3C8D39-5AC8-9E42-A42F-03D15CA953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27BFAA-C162-184D-8DCA-D6DDCA02F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2715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073DC46-CC52-D542-BD49-F11617E6E9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C0C099-3287-F646-A0E4-D1BB443905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3F5DF1-C987-6449-B6D5-246B71A058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12/10/2018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033583-2CA5-3A43-B1BD-8E3BB1155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48078-4E13-0B41-81CB-4185BDE2A7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977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7302F-1F2D-B444-B55A-C4F3C5F782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537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B3F27F-A93E-5F4D-A56A-2D1A7D9742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4510"/>
            <a:ext cx="10515600" cy="5186965"/>
          </a:xfrm>
        </p:spPr>
        <p:txBody>
          <a:bodyPr/>
          <a:lstStyle>
            <a:lvl1pPr marL="228600" indent="-228600">
              <a:buClr>
                <a:srgbClr val="751F1C"/>
              </a:buClr>
              <a:buFont typeface="Wingdings" pitchFamily="2" charset="2"/>
              <a:buChar char="q"/>
              <a:defRPr/>
            </a:lvl1pPr>
            <a:lvl2pPr marL="685800" indent="-228600">
              <a:buClr>
                <a:srgbClr val="751F1C"/>
              </a:buClr>
              <a:buFont typeface="Wingdings" pitchFamily="2" charset="2"/>
              <a:buChar char="Ø"/>
              <a:defRPr/>
            </a:lvl2pPr>
            <a:lvl3pPr marL="1143000" indent="-228600">
              <a:buClr>
                <a:srgbClr val="751F1C"/>
              </a:buClr>
              <a:buFont typeface="Wingdings" pitchFamily="2" charset="2"/>
              <a:buChar char="§"/>
              <a:defRPr/>
            </a:lvl3pPr>
            <a:lvl4pPr>
              <a:buClr>
                <a:srgbClr val="751F1C"/>
              </a:buClr>
              <a:defRPr/>
            </a:lvl4pPr>
            <a:lvl5pPr>
              <a:buClr>
                <a:srgbClr val="751F1C"/>
              </a:buCl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A6111E-CDCA-8A48-9E4F-8E5C4713B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12/10/2018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313A7B-5F0D-4D4D-A4B4-A06C125AD5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2FA7A1E-BB98-BA4F-A384-E8137C5DE3C4}"/>
              </a:ext>
            </a:extLst>
          </p:cNvPr>
          <p:cNvSpPr/>
          <p:nvPr userDrawn="1"/>
        </p:nvSpPr>
        <p:spPr>
          <a:xfrm>
            <a:off x="838200" y="365125"/>
            <a:ext cx="10515600" cy="178572"/>
          </a:xfrm>
          <a:prstGeom prst="rect">
            <a:avLst/>
          </a:prstGeom>
          <a:solidFill>
            <a:srgbClr val="751F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2498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AFB0A-3DB3-A345-8219-B9F6A9BEB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06411F-41B2-6C48-AEAE-739BFA0B00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342461-54E1-6D46-BF93-16AF14599A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12/10/2018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2B9FC0-1363-5C49-95B8-D929F1D583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4E236B-134F-2D4A-A8EE-1AB771608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8447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60E46-5FB9-D54A-A84B-C2E808F19A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65E903-D205-FE44-AFD4-CC6488ABEB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07CC95-2BD1-7846-BA8B-97AEE59318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B6A5F7-1AF4-814F-8923-481A41578C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12/10/2018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C7A40A-2F2B-974A-AE7F-0A87A06D39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B1A5CD-B1E3-5B48-A31B-01F28C2C0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9974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3F3A7-41ED-9647-BE17-414DBD1B6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B4396B-9CAE-1F4F-847C-3288D7154C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47488D-3628-DE4C-B7DE-20FB932AB2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93BD86-7421-2A48-9E0C-66FD535F292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B96888-D23C-794B-80C0-857A859C410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31AC07E-EBF4-D445-9566-2243B94CDD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12/10/2018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584534-286B-904C-BAFA-9A52EFE77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B55E670-3727-FC4D-B4D4-98EC3A19E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2696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27FA2-1C3C-9343-92D7-79C4B67FD1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4A71575-3DCB-CE46-A2C2-9C3A61D80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12/10/2018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8BB28-0374-1E4F-A7F5-5025E3F35F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2AA72F-893E-0648-B7C9-0BD8B4760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1012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8212482-2FDF-9B4F-8A5B-856E6A2475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12/10/2018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070C3A-5E05-3440-BA03-3B8D486A9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FB9481-276E-454B-91C5-5F9669169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75494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77C88E-401E-A641-AB5F-46850AAD5B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A1F259-08BD-6749-AAE9-40552F8525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6B348D-083C-D14B-9355-CB6846E459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E574DF-2974-094A-9235-E60900E6A3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12/10/2018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EC1D92-8C0D-184B-A3EC-0A1F2DC8EA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364B88-CE34-E74B-9539-6BF57D0BC1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747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B96E4-8440-9640-8587-4336F34E7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2627953-0506-4A49-B74D-FF283697A34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273257-CCDC-2B4A-8EAA-8F439A857A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3AE1DD-6ED4-8848-B4FC-3F1B05408C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12/10/2018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112C85-25D2-F84A-93AF-2096AC7200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095BE9-A449-FE48-80C3-F628DFD18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7841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6363FAC-3948-4045-A622-D3E6711AD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BBDCE7-7668-0541-B5C2-982FAF9B96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5F9D35-7B43-CB43-BB2B-2A28B469EA1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A73E24-5133-184A-B08C-013331FC8007}" type="datetimeFigureOut">
              <a:rPr lang="en-US" smtClean="0"/>
              <a:t>12/10/2018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B45A10-1710-E346-8043-8C09C02324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948019-EBED-594E-8C9E-EAF1B5AEFD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1586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utorialspoint.com/unix_system_calls/wait.htm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5.em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.xml"/><Relationship Id="rId5" Type="http://schemas.openxmlformats.org/officeDocument/2006/relationships/image" Target="../media/image14.emf"/><Relationship Id="rId4" Type="http://schemas.openxmlformats.org/officeDocument/2006/relationships/customXml" Target="../ink/ink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Path_(computing)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em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A001A-43E3-1449-893B-948F2BFF68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6414" y="980849"/>
            <a:ext cx="9699171" cy="2387600"/>
          </a:xfrm>
        </p:spPr>
        <p:txBody>
          <a:bodyPr>
            <a:normAutofit/>
          </a:bodyPr>
          <a:lstStyle/>
          <a:p>
            <a:r>
              <a:rPr lang="en-US"/>
              <a:t>CSSE 332</a:t>
            </a:r>
            <a:br>
              <a:rPr lang="en-US"/>
            </a:br>
            <a:r>
              <a:rPr lang="en-US"/>
              <a:t>Process Creation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CD6248-7B83-4848-9D4F-9F93CCFC5F0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fld id="{B7B09853-F130-A44D-A7BC-226D14CA7C56}" type="datetime2">
              <a:rPr lang="en-US" smtClean="0"/>
              <a:t>Monday, December 10, 2018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11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://www.it.uu.se/education/course/homepage/os/vt18/images/module-2/fork-details.png">
            <a:extLst>
              <a:ext uri="{FF2B5EF4-FFF2-40B4-BE49-F238E27FC236}">
                <a16:creationId xmlns:a16="http://schemas.microsoft.com/office/drawing/2014/main" id="{0C78356C-1CF2-4379-9124-1ECE6A4F222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2589" y="592137"/>
            <a:ext cx="5173686" cy="6255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7AE11F1-C8B9-405E-961D-6797D2F10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Fork illustration</a:t>
            </a:r>
          </a:p>
        </p:txBody>
      </p:sp>
    </p:spTree>
    <p:extLst>
      <p:ext uri="{BB962C8B-B14F-4D97-AF65-F5344CB8AC3E}">
        <p14:creationId xmlns:p14="http://schemas.microsoft.com/office/powerpoint/2010/main" val="25432138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2BFFD0-6A5E-4BBA-A669-BFBDF80CB6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Wait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17B6CDE-CD17-49C6-B2D0-AD427B75E0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24750" y="1322159"/>
            <a:ext cx="3829050" cy="4810125"/>
          </a:xfrm>
          <a:prstGeom prst="rect">
            <a:avLst/>
          </a:prstGeom>
        </p:spPr>
      </p:pic>
      <p:sp>
        <p:nvSpPr>
          <p:cNvPr id="5" name="Rectangle 1">
            <a:extLst>
              <a:ext uri="{FF2B5EF4-FFF2-40B4-BE49-F238E27FC236}">
                <a16:creationId xmlns:a16="http://schemas.microsoft.com/office/drawing/2014/main" id="{F6158AE2-4985-46AC-87F3-3CD468403A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5191" y="2090172"/>
            <a:ext cx="6876662" cy="2677656"/>
          </a:xfrm>
          <a:prstGeom prst="rect">
            <a:avLst/>
          </a:prstGeom>
          <a:solidFill>
            <a:srgbClr val="F7F7F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751F1C"/>
              </a:buClr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sz="2400" b="0" i="0" u="none" strike="noStrike" cap="none" normalizeH="0" baseline="0">
                <a:ln>
                  <a:noFill/>
                </a:ln>
                <a:solidFill>
                  <a:srgbClr val="323232"/>
                </a:solidFill>
                <a:effectLst/>
                <a:latin typeface="Arial" panose="020B0604020202020204" pitchFamily="34" charset="0"/>
                <a:ea typeface="Work Sans"/>
              </a:rPr>
              <a:t>The </a:t>
            </a:r>
            <a:r>
              <a:rPr kumimoji="0" lang="en-US" altLang="en-US" sz="2400" b="0" i="0" u="none" strike="noStrike" cap="none" normalizeH="0" baseline="0">
                <a:ln>
                  <a:noFill/>
                </a:ln>
                <a:solidFill>
                  <a:srgbClr val="00BDF3"/>
                </a:solidFill>
                <a:effectLst/>
                <a:latin typeface="Arial" panose="020B0604020202020204" pitchFamily="34" charset="0"/>
                <a:ea typeface="Work Sans"/>
                <a:hlinkClick r:id="rId3"/>
              </a:rPr>
              <a:t>wait</a:t>
            </a:r>
            <a:r>
              <a:rPr kumimoji="0" lang="en-US" altLang="en-US" sz="2400" b="0" i="0" u="none" strike="noStrike" cap="none" normalizeH="0" baseline="0">
                <a:ln>
                  <a:noFill/>
                </a:ln>
                <a:solidFill>
                  <a:srgbClr val="323232"/>
                </a:solidFill>
                <a:effectLst/>
                <a:latin typeface="Arial" panose="020B0604020202020204" pitchFamily="34" charset="0"/>
                <a:ea typeface="Work Sans"/>
              </a:rPr>
              <a:t> system call </a:t>
            </a:r>
            <a:r>
              <a:rPr kumimoji="0" lang="en-US" altLang="en-US" sz="2400" b="0" i="0" u="none" strike="noStrike" cap="none" normalizeH="0" baseline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latin typeface="Arial" panose="020B0604020202020204" pitchFamily="34" charset="0"/>
                <a:ea typeface="Work Sans"/>
              </a:rPr>
              <a:t>blocks</a:t>
            </a:r>
            <a:r>
              <a:rPr kumimoji="0" lang="en-US" altLang="en-US" sz="2400" b="0" i="0" u="none" strike="noStrike" cap="none" normalizeH="0" baseline="0">
                <a:ln>
                  <a:noFill/>
                </a:ln>
                <a:solidFill>
                  <a:srgbClr val="323232"/>
                </a:solidFill>
                <a:effectLst/>
                <a:latin typeface="Arial" panose="020B0604020202020204" pitchFamily="34" charset="0"/>
                <a:ea typeface="Work Sans"/>
              </a:rPr>
              <a:t> the caller until one of its child process terminates. 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751F1C"/>
              </a:buClr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sz="2400" b="0" i="0" u="none" strike="noStrike" cap="none" normalizeH="0" baseline="0">
                <a:ln>
                  <a:noFill/>
                </a:ln>
                <a:solidFill>
                  <a:srgbClr val="323232"/>
                </a:solidFill>
                <a:effectLst/>
                <a:latin typeface="Arial" panose="020B0604020202020204" pitchFamily="34" charset="0"/>
                <a:ea typeface="Work Sans"/>
              </a:rPr>
              <a:t>If the caller doesn’t have any child processes, </a:t>
            </a:r>
            <a:r>
              <a:rPr kumimoji="0" lang="en-US" altLang="en-US" sz="2400" b="0" i="0" u="none" strike="noStrike" cap="none" normalizeH="0" baseline="0">
                <a:ln>
                  <a:noFill/>
                </a:ln>
                <a:solidFill>
                  <a:srgbClr val="DD1144"/>
                </a:solidFill>
                <a:effectLst/>
                <a:latin typeface="Arial Unicode MS"/>
                <a:ea typeface="Monaco"/>
              </a:rPr>
              <a:t>wait</a:t>
            </a:r>
            <a:r>
              <a:rPr kumimoji="0" lang="en-US" altLang="en-US" sz="2400" b="0" i="0" u="none" strike="noStrike" cap="none" normalizeH="0" baseline="0">
                <a:ln>
                  <a:noFill/>
                </a:ln>
                <a:solidFill>
                  <a:srgbClr val="323232"/>
                </a:solidFill>
                <a:effectLst/>
                <a:ea typeface="Work Sans"/>
              </a:rPr>
              <a:t> </a:t>
            </a:r>
            <a:r>
              <a:rPr kumimoji="0" lang="en-US" altLang="en-US" sz="2400" b="0" i="0" u="none" strike="noStrike" cap="none" normalizeH="0" baseline="0">
                <a:ln>
                  <a:noFill/>
                </a:ln>
                <a:solidFill>
                  <a:srgbClr val="323232"/>
                </a:solidFill>
                <a:effectLst/>
                <a:latin typeface="Arial" panose="020B0604020202020204" pitchFamily="34" charset="0"/>
                <a:ea typeface="Work Sans"/>
              </a:rPr>
              <a:t>returns immediately without blocking the caller. 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751F1C"/>
              </a:buClr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sz="2400" b="0" i="0" u="none" strike="noStrike" cap="none" normalizeH="0" baseline="0">
                <a:ln>
                  <a:noFill/>
                </a:ln>
                <a:solidFill>
                  <a:srgbClr val="323232"/>
                </a:solidFill>
                <a:effectLst/>
                <a:latin typeface="Arial" panose="020B0604020202020204" pitchFamily="34" charset="0"/>
                <a:ea typeface="Work Sans"/>
              </a:rPr>
              <a:t>Using </a:t>
            </a:r>
            <a:r>
              <a:rPr kumimoji="0" lang="en-US" altLang="en-US" sz="2400" b="0" i="0" u="none" strike="noStrike" cap="none" normalizeH="0" baseline="0">
                <a:ln>
                  <a:noFill/>
                </a:ln>
                <a:solidFill>
                  <a:srgbClr val="DD1144"/>
                </a:solidFill>
                <a:effectLst/>
                <a:latin typeface="Arial Unicode MS"/>
                <a:ea typeface="Monaco"/>
              </a:rPr>
              <a:t>wait</a:t>
            </a:r>
            <a:r>
              <a:rPr kumimoji="0" lang="en-US" altLang="en-US" sz="2400" b="0" i="0" u="none" strike="noStrike" cap="none" normalizeH="0" baseline="0">
                <a:ln>
                  <a:noFill/>
                </a:ln>
                <a:solidFill>
                  <a:srgbClr val="323232"/>
                </a:solidFill>
                <a:effectLst/>
                <a:ea typeface="Work Sans"/>
              </a:rPr>
              <a:t> </a:t>
            </a:r>
            <a:r>
              <a:rPr kumimoji="0" lang="en-US" altLang="en-US" sz="2400" b="0" i="0" u="none" strike="noStrike" cap="none" normalizeH="0" baseline="0">
                <a:ln>
                  <a:noFill/>
                </a:ln>
                <a:solidFill>
                  <a:srgbClr val="323232"/>
                </a:solidFill>
                <a:effectLst/>
                <a:latin typeface="Arial" panose="020B0604020202020204" pitchFamily="34" charset="0"/>
                <a:ea typeface="Work Sans"/>
              </a:rPr>
              <a:t>the parent can obtain the exit status of the terminated child.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en-US" altLang="en-US" sz="3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73247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A53566-5CCE-41F4-8719-228145A77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Process Creation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E0AC7B-B334-464B-8AD8-39393E658A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2424" y="2015412"/>
            <a:ext cx="5951376" cy="4706063"/>
          </a:xfrm>
        </p:spPr>
        <p:txBody>
          <a:bodyPr/>
          <a:lstStyle/>
          <a:p>
            <a:r>
              <a:rPr lang="en-US"/>
              <a:t>Orphans</a:t>
            </a:r>
          </a:p>
          <a:p>
            <a:pPr lvl="1"/>
            <a:r>
              <a:rPr lang="en-US"/>
              <a:t>An orphan process is a process whose parent process has terminated, though it remains running itself. Any orphaned process will be immediately adopted by the special </a:t>
            </a:r>
            <a:r>
              <a:rPr lang="en-US" b="1" err="1">
                <a:latin typeface="Consolas" panose="020B0609020204030204" pitchFamily="49" charset="0"/>
              </a:rPr>
              <a:t>init</a:t>
            </a:r>
            <a:r>
              <a:rPr lang="en-US"/>
              <a:t> system process with PID 1.</a:t>
            </a:r>
          </a:p>
          <a:p>
            <a:r>
              <a:rPr lang="en-US"/>
              <a:t>Zombies</a:t>
            </a:r>
          </a:p>
          <a:p>
            <a:pPr lvl="1"/>
            <a:r>
              <a:rPr lang="en-US"/>
              <a:t>A terminated process is said to be a zombie or defunct until the parent does wait on the child.</a:t>
            </a:r>
          </a:p>
        </p:txBody>
      </p:sp>
      <p:pic>
        <p:nvPicPr>
          <p:cNvPr id="4" name="Picture 2" descr="http://www.it.uu.se/education/course/homepage/os/vt18/images/module-2/fork-exec-exit-wait.png">
            <a:extLst>
              <a:ext uri="{FF2B5EF4-FFF2-40B4-BE49-F238E27FC236}">
                <a16:creationId xmlns:a16="http://schemas.microsoft.com/office/drawing/2014/main" id="{DC9A146D-CEFC-4029-ACD1-17C8FF0A3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418898"/>
            <a:ext cx="3789849" cy="5114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E7BDDDB-2BCF-459D-BE6A-17A36C39A4A4}"/>
              </a:ext>
            </a:extLst>
          </p:cNvPr>
          <p:cNvSpPr txBox="1"/>
          <p:nvPr/>
        </p:nvSpPr>
        <p:spPr>
          <a:xfrm>
            <a:off x="3545527" y="1420538"/>
            <a:ext cx="4421212" cy="40011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/>
              <a:t>Show </a:t>
            </a:r>
            <a:r>
              <a:rPr lang="en-US" sz="2000" b="1" err="1"/>
              <a:t>pstree</a:t>
            </a:r>
            <a:r>
              <a:rPr lang="en-US" sz="2000" b="1"/>
              <a:t> root </a:t>
            </a:r>
            <a:r>
              <a:rPr lang="en-US"/>
              <a:t>and </a:t>
            </a:r>
            <a:r>
              <a:rPr lang="en-US" sz="2000" b="1" err="1"/>
              <a:t>pstree</a:t>
            </a:r>
            <a:r>
              <a:rPr lang="en-US" sz="2000" b="1"/>
              <a:t> username</a:t>
            </a:r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27385312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2D54E0-3F5E-486A-BC0E-E313EFFED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Fork example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C8D6CEA-4EC0-420E-935F-46D8CCC8E0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8902" y="2915814"/>
            <a:ext cx="4914900" cy="360505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8-bit status code.</a:t>
            </a:r>
          </a:p>
          <a:p>
            <a:r>
              <a:rPr lang="en-US">
                <a:cs typeface="Calibri"/>
              </a:rPr>
              <a:t>Note that by </a:t>
            </a:r>
            <a:r>
              <a:rPr lang="en-US" err="1">
                <a:cs typeface="Calibri"/>
              </a:rPr>
              <a:t>unix</a:t>
            </a:r>
            <a:r>
              <a:rPr lang="en-US">
                <a:cs typeface="Calibri"/>
              </a:rPr>
              <a:t> tradition, a non-zero exit code signifies an error (but you can use it as you like)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D7191F9-F334-4E18-839A-F11900E4EE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775" y="1350024"/>
            <a:ext cx="5641126" cy="505077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DAA108D-96C4-4B27-AAF5-72D92AA56B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5473" y="1640470"/>
            <a:ext cx="3715933" cy="105377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6A48DE2F-46C8-41E8-9A4B-DE038E487807}"/>
                  </a:ext>
                </a:extLst>
              </p14:cNvPr>
              <p14:cNvContentPartPr/>
              <p14:nvPr/>
            </p14:nvContentPartPr>
            <p14:xfrm>
              <a:off x="1072998" y="4272318"/>
              <a:ext cx="934920" cy="2440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6A48DE2F-46C8-41E8-9A4B-DE038E48780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36998" y="4236371"/>
                <a:ext cx="1006560" cy="31561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8297789A-A301-4AE1-B6D0-27788F1AD2AE}"/>
                  </a:ext>
                </a:extLst>
              </p14:cNvPr>
              <p14:cNvContentPartPr/>
              <p14:nvPr/>
            </p14:nvContentPartPr>
            <p14:xfrm>
              <a:off x="4458798" y="5243598"/>
              <a:ext cx="1832040" cy="37548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8297789A-A301-4AE1-B6D0-27788F1AD2A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422798" y="5207563"/>
                <a:ext cx="1903680" cy="44718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051823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6FB9B8-E312-4CBC-81C0-3E46A880B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Activity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89C484-0700-4C02-88D4-9C85880691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Do the </a:t>
            </a:r>
            <a:r>
              <a:rPr lang="en-US" err="1">
                <a:latin typeface="Anonymice Powerline" panose="02060609030202000504" pitchFamily="49" charset="0"/>
                <a:ea typeface="Anonymice Powerline" panose="02060609030202000504" pitchFamily="49" charset="0"/>
              </a:rPr>
              <a:t>forkActivity.c</a:t>
            </a:r>
            <a:endParaRPr lang="en-US">
              <a:latin typeface="Anonymice Powerline" panose="02060609030202000504" pitchFamily="49" charset="0"/>
              <a:ea typeface="Anonymice Powerline" panose="020606090302020005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36367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DF9EBD-92D0-284E-9B19-FF314008B2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7CEEFE-8275-0D41-BBA0-0AEE3FED9D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Review process queue and scheduling</a:t>
            </a:r>
          </a:p>
          <a:p>
            <a:r>
              <a:rPr lang="en-US"/>
              <a:t>Process creation</a:t>
            </a:r>
          </a:p>
          <a:p>
            <a:pPr lvl="1"/>
            <a:r>
              <a:rPr lang="en-US">
                <a:latin typeface="Anonymice Powerline" panose="02060609030202000504" pitchFamily="49" charset="0"/>
                <a:ea typeface="Anonymice Powerline" panose="02060609030202000504" pitchFamily="49" charset="0"/>
              </a:rPr>
              <a:t>exec()</a:t>
            </a:r>
          </a:p>
          <a:p>
            <a:pPr lvl="1"/>
            <a:r>
              <a:rPr lang="en-US">
                <a:latin typeface="Anonymice Powerline" panose="02060609030202000504" pitchFamily="49" charset="0"/>
                <a:ea typeface="Anonymice Powerline" panose="02060609030202000504" pitchFamily="49" charset="0"/>
              </a:rPr>
              <a:t>fork()</a:t>
            </a:r>
          </a:p>
        </p:txBody>
      </p:sp>
      <p:pic>
        <p:nvPicPr>
          <p:cNvPr id="3074" name="Picture 2" descr="http://www.it.uu.se/education/course/homepage/os/vt18/images/module-2/fork-exec-exit-wait.png">
            <a:extLst>
              <a:ext uri="{FF2B5EF4-FFF2-40B4-BE49-F238E27FC236}">
                <a16:creationId xmlns:a16="http://schemas.microsoft.com/office/drawing/2014/main" id="{2970A528-F24F-4AAA-8C96-C833EF7622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6379" y="1800808"/>
            <a:ext cx="3168652" cy="4276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DA006C6-1B84-4E68-8888-1D9B44892B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5484" y="3429000"/>
            <a:ext cx="3379582" cy="2011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8086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51B3D-70A2-43B9-BC6D-6E327A0A79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/>
              <a:t>The exec family of system calls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F8E239-DF99-400B-A81A-3F3AC592B1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The exec family of system calls </a:t>
            </a:r>
            <a:r>
              <a:rPr lang="en-US">
                <a:solidFill>
                  <a:schemeClr val="accent2"/>
                </a:solidFill>
              </a:rPr>
              <a:t>replaces</a:t>
            </a:r>
            <a:r>
              <a:rPr lang="en-US"/>
              <a:t> the program executed by a process. </a:t>
            </a:r>
          </a:p>
          <a:p>
            <a:r>
              <a:rPr lang="en-US"/>
              <a:t>When a process calls </a:t>
            </a:r>
            <a:r>
              <a:rPr lang="en-US">
                <a:solidFill>
                  <a:schemeClr val="accent1"/>
                </a:solidFill>
                <a:latin typeface="Anonymice Powerline" panose="02060609030202000504" pitchFamily="49" charset="0"/>
                <a:ea typeface="Anonymice Powerline" panose="02060609030202000504" pitchFamily="49" charset="0"/>
              </a:rPr>
              <a:t>exec</a:t>
            </a:r>
            <a:r>
              <a:rPr lang="en-US"/>
              <a:t>, all code (text) and data in the process is lost and replaced with the executable of the new program. </a:t>
            </a:r>
          </a:p>
        </p:txBody>
      </p:sp>
      <p:pic>
        <p:nvPicPr>
          <p:cNvPr id="1028" name="Picture 4" descr="http://www.it.uu.se/education/course/homepage/os/vt18/images/module-2/exec.png">
            <a:extLst>
              <a:ext uri="{FF2B5EF4-FFF2-40B4-BE49-F238E27FC236}">
                <a16:creationId xmlns:a16="http://schemas.microsoft.com/office/drawing/2014/main" id="{5C85A0E3-C50D-45AF-BC26-52640E586C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1524" y="3280044"/>
            <a:ext cx="8128952" cy="2968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B56ECEB-C8C8-47AE-AEC0-BB305A2A86AF}"/>
              </a:ext>
            </a:extLst>
          </p:cNvPr>
          <p:cNvSpPr/>
          <p:nvPr/>
        </p:nvSpPr>
        <p:spPr>
          <a:xfrm>
            <a:off x="5469242" y="6300588"/>
            <a:ext cx="52501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rgbClr val="FF0000"/>
                </a:solidFill>
                <a:latin typeface="Consolas" panose="020B0609020204030204" pitchFamily="49" charset="0"/>
              </a:rPr>
              <a:t>*all open file descriptors remains open.</a:t>
            </a:r>
          </a:p>
        </p:txBody>
      </p:sp>
    </p:spTree>
    <p:extLst>
      <p:ext uri="{BB962C8B-B14F-4D97-AF65-F5344CB8AC3E}">
        <p14:creationId xmlns:p14="http://schemas.microsoft.com/office/powerpoint/2010/main" val="40769835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14DA5-DB2A-4EF6-B59F-AE57888F5D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err="1">
                <a:latin typeface="Anonymice Powerline" panose="02060609030202000504" pitchFamily="49" charset="0"/>
                <a:ea typeface="Anonymice Powerline" panose="02060609030202000504" pitchFamily="49" charset="0"/>
              </a:rPr>
              <a:t>execv</a:t>
            </a:r>
            <a:endParaRPr lang="en-US">
              <a:latin typeface="Anonymice Powerline" panose="02060609030202000504" pitchFamily="49" charset="0"/>
              <a:ea typeface="Anonymice Powerline" panose="02060609030202000504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2D0FCB-51CF-4E14-8C97-8FF6C91AB2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>
                <a:latin typeface="Anonymice Powerline" panose="02060609030202000504" pitchFamily="49" charset="0"/>
                <a:ea typeface="Anonymice Powerline" panose="02060609030202000504" pitchFamily="49" charset="0"/>
              </a:rPr>
              <a:t>int </a:t>
            </a:r>
            <a:r>
              <a:rPr lang="en-US" err="1">
                <a:latin typeface="Anonymice Powerline" panose="02060609030202000504" pitchFamily="49" charset="0"/>
                <a:ea typeface="Anonymice Powerline" panose="02060609030202000504" pitchFamily="49" charset="0"/>
              </a:rPr>
              <a:t>execv</a:t>
            </a:r>
            <a:r>
              <a:rPr lang="en-US">
                <a:latin typeface="Anonymice Powerline" panose="02060609030202000504" pitchFamily="49" charset="0"/>
                <a:ea typeface="Anonymice Powerline" panose="02060609030202000504" pitchFamily="49" charset="0"/>
              </a:rPr>
              <a:t>(const char </a:t>
            </a:r>
            <a:r>
              <a:rPr lang="en-US">
                <a:solidFill>
                  <a:srgbClr val="0070C0"/>
                </a:solidFill>
                <a:latin typeface="Anonymice Powerline" panose="02060609030202000504" pitchFamily="49" charset="0"/>
                <a:ea typeface="Anonymice Powerline" panose="02060609030202000504" pitchFamily="49" charset="0"/>
              </a:rPr>
              <a:t>*path</a:t>
            </a:r>
            <a:r>
              <a:rPr lang="en-US">
                <a:latin typeface="Anonymice Powerline" panose="02060609030202000504" pitchFamily="49" charset="0"/>
                <a:ea typeface="Anonymice Powerline" panose="02060609030202000504" pitchFamily="49" charset="0"/>
              </a:rPr>
              <a:t>, char *const </a:t>
            </a:r>
            <a:r>
              <a:rPr lang="en-US" err="1">
                <a:solidFill>
                  <a:srgbClr val="FF0000"/>
                </a:solidFill>
                <a:latin typeface="Anonymice Powerline" panose="02060609030202000504" pitchFamily="49" charset="0"/>
                <a:ea typeface="Anonymice Powerline" panose="02060609030202000504" pitchFamily="49" charset="0"/>
              </a:rPr>
              <a:t>argv</a:t>
            </a:r>
            <a:r>
              <a:rPr lang="en-US">
                <a:solidFill>
                  <a:srgbClr val="FF0000"/>
                </a:solidFill>
                <a:latin typeface="Anonymice Powerline" panose="02060609030202000504" pitchFamily="49" charset="0"/>
                <a:ea typeface="Anonymice Powerline" panose="02060609030202000504" pitchFamily="49" charset="0"/>
              </a:rPr>
              <a:t>[]</a:t>
            </a:r>
            <a:r>
              <a:rPr lang="en-US">
                <a:latin typeface="Anonymice Powerline" panose="02060609030202000504" pitchFamily="49" charset="0"/>
                <a:ea typeface="Anonymice Powerline" panose="02060609030202000504" pitchFamily="49" charset="0"/>
              </a:rPr>
              <a:t>);</a:t>
            </a:r>
          </a:p>
          <a:p>
            <a:endParaRPr lang="en-US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4678D175-61AB-4D76-805A-8640FE3A66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2358" y="2127444"/>
            <a:ext cx="10581442" cy="4001095"/>
          </a:xfrm>
          <a:prstGeom prst="rect">
            <a:avLst/>
          </a:prstGeom>
          <a:solidFill>
            <a:srgbClr val="F7F7F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4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0" u="none" strike="noStrike" cap="none" normalizeH="0" baseline="0">
                <a:ln>
                  <a:noFill/>
                </a:ln>
                <a:solidFill>
                  <a:srgbClr val="323232"/>
                </a:solidFill>
                <a:effectLst/>
                <a:latin typeface="Arial" panose="020B0604020202020204" pitchFamily="34" charset="0"/>
                <a:ea typeface="Work Sans"/>
              </a:rPr>
              <a:t>path</a:t>
            </a:r>
          </a:p>
          <a:p>
            <a:pPr marL="457200" marR="0" lvl="1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>
                <a:ln>
                  <a:noFill/>
                </a:ln>
                <a:solidFill>
                  <a:srgbClr val="323232"/>
                </a:solidFill>
                <a:effectLst/>
                <a:latin typeface="Arial" panose="020B0604020202020204" pitchFamily="34" charset="0"/>
                <a:ea typeface="Work Sans"/>
              </a:rPr>
              <a:t>The </a:t>
            </a:r>
            <a:r>
              <a:rPr kumimoji="0" lang="en-US" altLang="en-US" sz="2800" b="0" i="0" u="none" strike="noStrike" cap="none" normalizeH="0" baseline="0">
                <a:ln>
                  <a:noFill/>
                </a:ln>
                <a:solidFill>
                  <a:srgbClr val="00BDF3"/>
                </a:solidFill>
                <a:effectLst/>
                <a:latin typeface="Arial" panose="020B0604020202020204" pitchFamily="34" charset="0"/>
                <a:ea typeface="Work Sans"/>
                <a:hlinkClick r:id="rId2"/>
              </a:rPr>
              <a:t>path</a:t>
            </a:r>
            <a:r>
              <a:rPr kumimoji="0" lang="en-US" altLang="en-US" sz="2800" b="0" i="0" u="none" strike="noStrike" cap="none" normalizeH="0" baseline="0">
                <a:ln>
                  <a:noFill/>
                </a:ln>
                <a:solidFill>
                  <a:srgbClr val="323232"/>
                </a:solidFill>
                <a:effectLst/>
                <a:latin typeface="Arial" panose="020B0604020202020204" pitchFamily="34" charset="0"/>
                <a:ea typeface="Work Sans"/>
              </a:rPr>
              <a:t> to the new program executable.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0" u="none" strike="noStrike" cap="none" normalizeH="0" baseline="0" err="1">
                <a:ln>
                  <a:noFill/>
                </a:ln>
                <a:solidFill>
                  <a:srgbClr val="323232"/>
                </a:solidFill>
                <a:effectLst/>
                <a:latin typeface="Arial" panose="020B0604020202020204" pitchFamily="34" charset="0"/>
                <a:ea typeface="Work Sans"/>
              </a:rPr>
              <a:t>argv</a:t>
            </a:r>
            <a:endParaRPr kumimoji="0" lang="en-US" altLang="en-US" sz="2800" b="1" i="0" u="none" strike="noStrike" cap="none" normalizeH="0" baseline="0">
              <a:ln>
                <a:noFill/>
              </a:ln>
              <a:solidFill>
                <a:srgbClr val="323232"/>
              </a:solidFill>
              <a:effectLst/>
              <a:latin typeface="Arial" panose="020B0604020202020204" pitchFamily="34" charset="0"/>
              <a:ea typeface="Work Sans"/>
            </a:endParaRPr>
          </a:p>
          <a:p>
            <a:pPr marL="457200" marR="0" lvl="1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>
                <a:ln>
                  <a:noFill/>
                </a:ln>
                <a:solidFill>
                  <a:srgbClr val="323232"/>
                </a:solidFill>
                <a:effectLst/>
                <a:latin typeface="Arial" panose="020B0604020202020204" pitchFamily="34" charset="0"/>
                <a:ea typeface="Work Sans"/>
              </a:rPr>
              <a:t>Argument vector. The </a:t>
            </a:r>
            <a:r>
              <a:rPr kumimoji="0" lang="en-US" altLang="en-US" sz="2800" b="0" i="0" u="none" strike="noStrike" cap="none" normalizeH="0" baseline="0" err="1">
                <a:ln>
                  <a:noFill/>
                </a:ln>
                <a:solidFill>
                  <a:srgbClr val="DD1144"/>
                </a:solidFill>
                <a:effectLst/>
                <a:latin typeface="Arial Unicode MS"/>
                <a:ea typeface="Monaco"/>
              </a:rPr>
              <a:t>argv</a:t>
            </a:r>
            <a:r>
              <a:rPr kumimoji="0" lang="en-US" altLang="en-US" sz="2800" b="0" i="0" u="none" strike="noStrike" cap="none" normalizeH="0" baseline="0">
                <a:ln>
                  <a:noFill/>
                </a:ln>
                <a:solidFill>
                  <a:srgbClr val="323232"/>
                </a:solidFill>
                <a:effectLst/>
                <a:ea typeface="Work Sans"/>
              </a:rPr>
              <a:t> </a:t>
            </a:r>
            <a:r>
              <a:rPr kumimoji="0" lang="en-US" altLang="en-US" sz="2800" b="0" i="0" u="none" strike="noStrike" cap="none" normalizeH="0" baseline="0">
                <a:ln>
                  <a:noFill/>
                </a:ln>
                <a:solidFill>
                  <a:srgbClr val="323232"/>
                </a:solidFill>
                <a:effectLst/>
                <a:latin typeface="Arial" panose="020B0604020202020204" pitchFamily="34" charset="0"/>
                <a:ea typeface="Work Sans"/>
              </a:rPr>
              <a:t>argument is an array of character pointers to null-terminated strings. </a:t>
            </a:r>
            <a:r>
              <a:rPr kumimoji="0" lang="en-US" altLang="en-US" sz="2800" b="0" i="0" u="none" strike="noStrike" cap="none" normalizeH="0" baseline="0">
                <a:ln>
                  <a:noFill/>
                </a:ln>
                <a:solidFill>
                  <a:srgbClr val="00B0F0"/>
                </a:solidFill>
                <a:effectLst/>
                <a:latin typeface="Arial" panose="020B0604020202020204" pitchFamily="34" charset="0"/>
                <a:ea typeface="Work Sans"/>
              </a:rPr>
              <a:t>The last member of this array must be a null pointer. </a:t>
            </a:r>
            <a:r>
              <a:rPr kumimoji="0" lang="en-US" altLang="en-US" sz="2800" b="0" i="0" u="none" strike="noStrike" cap="none" normalizeH="0" baseline="0">
                <a:ln>
                  <a:noFill/>
                </a:ln>
                <a:solidFill>
                  <a:srgbClr val="323232"/>
                </a:solidFill>
                <a:effectLst/>
                <a:latin typeface="Arial" panose="020B0604020202020204" pitchFamily="34" charset="0"/>
                <a:ea typeface="Work Sans"/>
              </a:rPr>
              <a:t>The value in </a:t>
            </a:r>
            <a:r>
              <a:rPr kumimoji="0" lang="en-US" altLang="en-US" sz="2400" b="0" i="0" u="none" strike="noStrike" cap="none" normalizeH="0" baseline="0" err="1">
                <a:ln>
                  <a:noFill/>
                </a:ln>
                <a:solidFill>
                  <a:srgbClr val="DD1144"/>
                </a:solidFill>
                <a:effectLst/>
                <a:latin typeface="Arial Unicode MS"/>
                <a:ea typeface="Monaco"/>
              </a:rPr>
              <a:t>argv</a:t>
            </a:r>
            <a:r>
              <a:rPr kumimoji="0" lang="en-US" altLang="en-US" sz="2400" b="0" i="0" u="none" strike="noStrike" cap="none" normalizeH="0" baseline="0">
                <a:ln>
                  <a:noFill/>
                </a:ln>
                <a:solidFill>
                  <a:srgbClr val="DD1144"/>
                </a:solidFill>
                <a:effectLst/>
                <a:latin typeface="Arial Unicode MS"/>
                <a:ea typeface="Monaco"/>
              </a:rPr>
              <a:t>[0]</a:t>
            </a:r>
            <a:r>
              <a:rPr kumimoji="0" lang="en-US" altLang="en-US" sz="2800" b="0" i="0" u="none" strike="noStrike" cap="none" normalizeH="0" baseline="0">
                <a:ln>
                  <a:noFill/>
                </a:ln>
                <a:solidFill>
                  <a:srgbClr val="323232"/>
                </a:solidFill>
                <a:effectLst/>
                <a:ea typeface="Work Sans"/>
              </a:rPr>
              <a:t> </a:t>
            </a:r>
            <a:r>
              <a:rPr kumimoji="0" lang="en-US" altLang="en-US" sz="2800" b="0" i="0" u="none" strike="noStrike" cap="none" normalizeH="0" baseline="0">
                <a:ln>
                  <a:noFill/>
                </a:ln>
                <a:solidFill>
                  <a:srgbClr val="323232"/>
                </a:solidFill>
                <a:effectLst/>
                <a:latin typeface="Arial" panose="020B0604020202020204" pitchFamily="34" charset="0"/>
                <a:ea typeface="Work Sans"/>
              </a:rPr>
              <a:t>should point to the filename of the executable for the new program.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34502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34AA4-2443-43AA-BF38-0292863EE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latin typeface="Anonymice Powerline" panose="02060609030202000504" pitchFamily="49" charset="0"/>
                <a:ea typeface="Anonymice Powerline" panose="02060609030202000504" pitchFamily="49" charset="0"/>
              </a:rPr>
              <a:t>execv</a:t>
            </a:r>
            <a:r>
              <a:rPr lang="en-US">
                <a:latin typeface="Anonymice Powerline" panose="02060609030202000504" pitchFamily="49" charset="0"/>
                <a:ea typeface="Anonymice Powerline" panose="02060609030202000504" pitchFamily="49" charset="0"/>
              </a:rPr>
              <a:t> </a:t>
            </a:r>
            <a:r>
              <a:rPr lang="en-US">
                <a:latin typeface="+mn-lt"/>
                <a:ea typeface="Anonymice Powerline" panose="02060609030202000504" pitchFamily="49" charset="0"/>
              </a:rPr>
              <a:t>example</a:t>
            </a:r>
            <a:endParaRPr lang="en-US">
              <a:latin typeface="+mn-lt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6161513-5DB9-483D-B90C-D183B39613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0167" y="1789425"/>
            <a:ext cx="9858031" cy="3871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2299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37E6E8-8B3C-41FC-847A-CA561EB8F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execvp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A56D3B-4DFF-4B28-88FF-7843BA2D51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>
                <a:latin typeface="Anonymice Powerline" panose="02060609030202000504" pitchFamily="49" charset="0"/>
                <a:ea typeface="Anonymice Powerline" panose="02060609030202000504" pitchFamily="49" charset="0"/>
              </a:rPr>
              <a:t>int </a:t>
            </a:r>
            <a:r>
              <a:rPr lang="en-US" err="1">
                <a:latin typeface="Anonymice Powerline" panose="02060609030202000504" pitchFamily="49" charset="0"/>
                <a:ea typeface="Anonymice Powerline" panose="02060609030202000504" pitchFamily="49" charset="0"/>
              </a:rPr>
              <a:t>execvp</a:t>
            </a:r>
            <a:r>
              <a:rPr lang="en-US">
                <a:latin typeface="Anonymice Powerline" panose="02060609030202000504" pitchFamily="49" charset="0"/>
                <a:ea typeface="Anonymice Powerline" panose="02060609030202000504" pitchFamily="49" charset="0"/>
              </a:rPr>
              <a:t>(const char </a:t>
            </a:r>
            <a:r>
              <a:rPr lang="en-US">
                <a:solidFill>
                  <a:schemeClr val="accent1"/>
                </a:solidFill>
                <a:latin typeface="Anonymice Powerline" panose="02060609030202000504" pitchFamily="49" charset="0"/>
                <a:ea typeface="Anonymice Powerline" panose="02060609030202000504" pitchFamily="49" charset="0"/>
              </a:rPr>
              <a:t>*file</a:t>
            </a:r>
            <a:r>
              <a:rPr lang="en-US">
                <a:latin typeface="Anonymice Powerline" panose="02060609030202000504" pitchFamily="49" charset="0"/>
                <a:ea typeface="Anonymice Powerline" panose="02060609030202000504" pitchFamily="49" charset="0"/>
              </a:rPr>
              <a:t>, char *const </a:t>
            </a:r>
            <a:r>
              <a:rPr lang="en-US" err="1">
                <a:solidFill>
                  <a:srgbClr val="FF0000"/>
                </a:solidFill>
                <a:latin typeface="Anonymice Powerline" panose="02060609030202000504" pitchFamily="49" charset="0"/>
                <a:ea typeface="Anonymice Powerline" panose="02060609030202000504" pitchFamily="49" charset="0"/>
              </a:rPr>
              <a:t>argv</a:t>
            </a:r>
            <a:r>
              <a:rPr lang="en-US">
                <a:solidFill>
                  <a:srgbClr val="FF0000"/>
                </a:solidFill>
                <a:latin typeface="Anonymice Powerline" panose="02060609030202000504" pitchFamily="49" charset="0"/>
                <a:ea typeface="Anonymice Powerline" panose="02060609030202000504" pitchFamily="49" charset="0"/>
              </a:rPr>
              <a:t>[]</a:t>
            </a:r>
            <a:r>
              <a:rPr lang="en-US">
                <a:latin typeface="Anonymice Powerline" panose="02060609030202000504" pitchFamily="49" charset="0"/>
                <a:ea typeface="Anonymice Powerline" panose="02060609030202000504" pitchFamily="49" charset="0"/>
              </a:rPr>
              <a:t>);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D46E67-AE04-4035-AACD-C5B6967A4B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2953" y="2136624"/>
            <a:ext cx="9568690" cy="398273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B48F534C-FE4D-4188-8EBC-93661C275C37}"/>
                  </a:ext>
                </a:extLst>
              </p14:cNvPr>
              <p14:cNvContentPartPr/>
              <p14:nvPr/>
            </p14:nvContentPartPr>
            <p14:xfrm>
              <a:off x="3898998" y="3971718"/>
              <a:ext cx="797400" cy="6112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B48F534C-FE4D-4188-8EBC-93661C275C3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862982" y="3935718"/>
                <a:ext cx="869072" cy="682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297860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C4C36D-6A98-4812-9C15-1C57A7F79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execlp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3C1BDC-4528-4016-ABA0-3854225C95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>
                <a:latin typeface="Anonymice Powerline" panose="02060609030202000504" pitchFamily="49" charset="0"/>
                <a:ea typeface="Anonymice Powerline" panose="02060609030202000504" pitchFamily="49" charset="0"/>
              </a:rPr>
              <a:t>int </a:t>
            </a:r>
            <a:r>
              <a:rPr lang="en-US" err="1">
                <a:latin typeface="Anonymice Powerline" panose="02060609030202000504" pitchFamily="49" charset="0"/>
                <a:ea typeface="Anonymice Powerline" panose="02060609030202000504" pitchFamily="49" charset="0"/>
              </a:rPr>
              <a:t>execlp</a:t>
            </a:r>
            <a:r>
              <a:rPr lang="en-US">
                <a:latin typeface="Anonymice Powerline" panose="02060609030202000504" pitchFamily="49" charset="0"/>
                <a:ea typeface="Anonymice Powerline" panose="02060609030202000504" pitchFamily="49" charset="0"/>
              </a:rPr>
              <a:t>(const char </a:t>
            </a:r>
            <a:r>
              <a:rPr lang="en-US">
                <a:solidFill>
                  <a:srgbClr val="0070C0"/>
                </a:solidFill>
                <a:latin typeface="Anonymice Powerline" panose="02060609030202000504" pitchFamily="49" charset="0"/>
                <a:ea typeface="Anonymice Powerline" panose="02060609030202000504" pitchFamily="49" charset="0"/>
              </a:rPr>
              <a:t>*file</a:t>
            </a:r>
            <a:r>
              <a:rPr lang="en-US">
                <a:latin typeface="Anonymice Powerline" panose="02060609030202000504" pitchFamily="49" charset="0"/>
                <a:ea typeface="Anonymice Powerline" panose="02060609030202000504" pitchFamily="49" charset="0"/>
              </a:rPr>
              <a:t>, const char </a:t>
            </a:r>
            <a:r>
              <a:rPr lang="en-US">
                <a:solidFill>
                  <a:srgbClr val="FF0000"/>
                </a:solidFill>
                <a:latin typeface="Anonymice Powerline" panose="02060609030202000504" pitchFamily="49" charset="0"/>
                <a:ea typeface="Anonymice Powerline" panose="02060609030202000504" pitchFamily="49" charset="0"/>
              </a:rPr>
              <a:t>*</a:t>
            </a:r>
            <a:r>
              <a:rPr lang="en-US" err="1">
                <a:solidFill>
                  <a:srgbClr val="FF0000"/>
                </a:solidFill>
                <a:latin typeface="Anonymice Powerline" panose="02060609030202000504" pitchFamily="49" charset="0"/>
                <a:ea typeface="Anonymice Powerline" panose="02060609030202000504" pitchFamily="49" charset="0"/>
              </a:rPr>
              <a:t>arg</a:t>
            </a:r>
            <a:r>
              <a:rPr lang="en-US">
                <a:latin typeface="Anonymice Powerline" panose="02060609030202000504" pitchFamily="49" charset="0"/>
                <a:ea typeface="Anonymice Powerline" panose="02060609030202000504" pitchFamily="49" charset="0"/>
              </a:rPr>
              <a:t>, ...);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12FE9C2-3806-489F-9984-A5C4AB5FE7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488" y="2381250"/>
            <a:ext cx="9616519" cy="3711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7803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0E4662-6B78-48E3-B5CF-EF89E097A2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5D1879-9F7B-42B3-8B49-0E7F4F077F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4510"/>
            <a:ext cx="10515600" cy="5186965"/>
          </a:xfrm>
        </p:spPr>
        <p:txBody>
          <a:bodyPr/>
          <a:lstStyle/>
          <a:p>
            <a:r>
              <a:rPr lang="en-US"/>
              <a:t>A parent process uses </a:t>
            </a:r>
            <a:r>
              <a:rPr lang="en-US">
                <a:solidFill>
                  <a:srgbClr val="00B0F0"/>
                </a:solidFill>
                <a:latin typeface="Anonymice Powerline" panose="02060609030202000504" pitchFamily="49" charset="0"/>
                <a:ea typeface="Anonymice Powerline" panose="02060609030202000504" pitchFamily="49" charset="0"/>
              </a:rPr>
              <a:t>fork()</a:t>
            </a:r>
            <a:r>
              <a:rPr lang="en-US">
                <a:solidFill>
                  <a:srgbClr val="00B0F0"/>
                </a:solidFill>
              </a:rPr>
              <a:t> </a:t>
            </a:r>
            <a:r>
              <a:rPr lang="en-US"/>
              <a:t>to create a new child process.</a:t>
            </a:r>
          </a:p>
          <a:p>
            <a:endParaRPr lang="en-US"/>
          </a:p>
          <a:p>
            <a:r>
              <a:rPr lang="en-US"/>
              <a:t>The child process is a </a:t>
            </a:r>
            <a:r>
              <a:rPr lang="en-US">
                <a:solidFill>
                  <a:srgbClr val="FFC000"/>
                </a:solidFill>
              </a:rPr>
              <a:t>copy</a:t>
            </a:r>
            <a:r>
              <a:rPr lang="en-US"/>
              <a:t> of the parent. After fork, both parent and child executes the same program but in separate processes.</a:t>
            </a:r>
          </a:p>
        </p:txBody>
      </p:sp>
      <p:pic>
        <p:nvPicPr>
          <p:cNvPr id="4098" name="Picture 2" descr="http://www.it.uu.se/education/course/homepage/os/vt18/images/module-2/fork.png">
            <a:extLst>
              <a:ext uri="{FF2B5EF4-FFF2-40B4-BE49-F238E27FC236}">
                <a16:creationId xmlns:a16="http://schemas.microsoft.com/office/drawing/2014/main" id="{E5430A29-18A7-4944-A6BA-424D550CAF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6889" y="3387034"/>
            <a:ext cx="3370295" cy="3334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56206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7DAF51-448F-4DDE-92B3-B934B726CD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Fork returns twice on success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D8229E-957A-40A2-BB25-FA533EA641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once in the parent</a:t>
            </a:r>
          </a:p>
          <a:p>
            <a:pPr lvl="1"/>
            <a:r>
              <a:rPr lang="en-US"/>
              <a:t>If the return value is greater than zero, the program executes in the parent process and </a:t>
            </a:r>
            <a:r>
              <a:rPr lang="en-US">
                <a:solidFill>
                  <a:srgbClr val="C00000"/>
                </a:solidFill>
              </a:rPr>
              <a:t>the return value is the process ID (PID) of the created child process</a:t>
            </a:r>
            <a:r>
              <a:rPr lang="en-US"/>
              <a:t>.</a:t>
            </a:r>
          </a:p>
          <a:p>
            <a:pPr lvl="1"/>
            <a:endParaRPr lang="en-US"/>
          </a:p>
          <a:p>
            <a:r>
              <a:rPr lang="en-US"/>
              <a:t>once in the child</a:t>
            </a:r>
          </a:p>
          <a:p>
            <a:pPr lvl="1"/>
            <a:r>
              <a:rPr lang="en-US"/>
              <a:t>If </a:t>
            </a:r>
            <a:r>
              <a:rPr lang="en-US">
                <a:solidFill>
                  <a:srgbClr val="C00000"/>
                </a:solidFill>
              </a:rPr>
              <a:t>the return value is 0 </a:t>
            </a:r>
            <a:r>
              <a:rPr lang="en-US"/>
              <a:t>the program executes in the new child process.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872BD002-5A8B-4C5D-8400-DA086AF287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solidFill>
            <a:srgbClr val="F7F7F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323232"/>
                </a:solidFill>
                <a:effectLst/>
                <a:latin typeface="Arial" panose="020B0604020202020204" pitchFamily="34" charset="0"/>
                <a:ea typeface="Work Sans"/>
              </a:rPr>
              <a:t>On failure 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DD1144"/>
                </a:solidFill>
                <a:effectLst/>
                <a:latin typeface="Arial Unicode MS"/>
                <a:ea typeface="Monaco"/>
              </a:rPr>
              <a:t>fork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323232"/>
                </a:solidFill>
                <a:effectLst/>
                <a:ea typeface="Work Sans"/>
              </a:rPr>
              <a:t> 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323232"/>
                </a:solidFill>
                <a:effectLst/>
                <a:latin typeface="Arial" panose="020B0604020202020204" pitchFamily="34" charset="0"/>
                <a:ea typeface="Work Sans"/>
              </a:rPr>
              <a:t>returns 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DD1144"/>
                </a:solidFill>
                <a:effectLst/>
                <a:latin typeface="Arial Unicode MS"/>
                <a:ea typeface="Monaco"/>
              </a:rPr>
              <a:t>-1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323232"/>
                </a:solidFill>
                <a:effectLst/>
                <a:ea typeface="Work Sans"/>
              </a:rPr>
              <a:t>.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rgbClr val="323232"/>
              </a:solidFill>
              <a:effectLst/>
              <a:latin typeface="Arial" panose="020B0604020202020204" pitchFamily="34" charset="0"/>
              <a:ea typeface="Work San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B985432-8AC1-4428-8731-421BE476B65D}"/>
              </a:ext>
            </a:extLst>
          </p:cNvPr>
          <p:cNvSpPr/>
          <p:nvPr/>
        </p:nvSpPr>
        <p:spPr>
          <a:xfrm>
            <a:off x="3887254" y="5101709"/>
            <a:ext cx="441749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>
                <a:solidFill>
                  <a:srgbClr val="FF0000"/>
                </a:solidFill>
              </a:rPr>
              <a:t>On failure fork returns -1.</a:t>
            </a:r>
          </a:p>
        </p:txBody>
      </p:sp>
    </p:spTree>
    <p:extLst>
      <p:ext uri="{BB962C8B-B14F-4D97-AF65-F5344CB8AC3E}">
        <p14:creationId xmlns:p14="http://schemas.microsoft.com/office/powerpoint/2010/main" val="14393126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ose_themed" id="{974E9FA3-6890-AF45-9A34-E5F284D2E92C}" vid="{20B007DF-B7A4-1A47-878F-F510C21538E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Widescreen</PresentationFormat>
  <Slides>14</Slides>
  <Notes>1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Office Theme</vt:lpstr>
      <vt:lpstr>CSSE 332 Process Creation</vt:lpstr>
      <vt:lpstr>Outline</vt:lpstr>
      <vt:lpstr>The exec family of system calls</vt:lpstr>
      <vt:lpstr>execv</vt:lpstr>
      <vt:lpstr>execv example</vt:lpstr>
      <vt:lpstr>execvp</vt:lpstr>
      <vt:lpstr>execlp</vt:lpstr>
      <vt:lpstr>Fork</vt:lpstr>
      <vt:lpstr>Fork returns twice on success</vt:lpstr>
      <vt:lpstr>Fork illustration</vt:lpstr>
      <vt:lpstr>Wait</vt:lpstr>
      <vt:lpstr>Process Creation</vt:lpstr>
      <vt:lpstr>Fork example</vt:lpstr>
      <vt:lpstr>Activity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CSSE 132 Introduction to Computer Systems</dc:title>
  <dc:creator>Song, Lixing</dc:creator>
  <cp:revision>2</cp:revision>
  <cp:lastPrinted>2018-08-28T17:03:11Z</cp:lastPrinted>
  <dcterms:created xsi:type="dcterms:W3CDTF">2018-07-09T21:38:51Z</dcterms:created>
  <dcterms:modified xsi:type="dcterms:W3CDTF">2018-12-10T13:42:31Z</dcterms:modified>
</cp:coreProperties>
</file>